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0" r:id="rId4"/>
    <p:sldId id="256" r:id="rId5"/>
    <p:sldId id="257" r:id="rId6"/>
    <p:sldId id="266" r:id="rId7"/>
    <p:sldId id="267" r:id="rId8"/>
    <p:sldId id="268" r:id="rId9"/>
    <p:sldId id="269" r:id="rId10"/>
    <p:sldId id="272" r:id="rId11"/>
    <p:sldId id="275" r:id="rId12"/>
    <p:sldId id="277" r:id="rId13"/>
    <p:sldId id="278" r:id="rId14"/>
    <p:sldId id="270" r:id="rId15"/>
    <p:sldId id="279" r:id="rId16"/>
    <p:sldId id="271" r:id="rId17"/>
    <p:sldId id="276" r:id="rId18"/>
    <p:sldId id="280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725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  <p15:guide id="4" orient="horz" pos="2205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6834" userDrawn="1">
          <p15:clr>
            <a:srgbClr val="A4A3A4"/>
          </p15:clr>
        </p15:guide>
        <p15:guide id="7" orient="horz" pos="3135" userDrawn="1">
          <p15:clr>
            <a:srgbClr val="A4A3A4"/>
          </p15:clr>
        </p15:guide>
        <p15:guide id="8" orient="horz" pos="1389" userDrawn="1">
          <p15:clr>
            <a:srgbClr val="A4A3A4"/>
          </p15:clr>
        </p15:guide>
        <p15:guide id="9" pos="5019" userDrawn="1">
          <p15:clr>
            <a:srgbClr val="A4A3A4"/>
          </p15:clr>
        </p15:guide>
        <p15:guide id="10" pos="25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577D"/>
    <a:srgbClr val="0F51B2"/>
    <a:srgbClr val="1087CB"/>
    <a:srgbClr val="0691CD"/>
    <a:srgbClr val="FF6600"/>
    <a:srgbClr val="1C2123"/>
    <a:srgbClr val="FFFF00"/>
    <a:srgbClr val="DE0669"/>
    <a:srgbClr val="4396A4"/>
    <a:srgbClr val="1F5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2"/>
      </p:cViewPr>
      <p:guideLst>
        <p:guide pos="3840"/>
        <p:guide orient="horz" pos="3725"/>
        <p:guide orient="horz" pos="572"/>
        <p:guide orient="horz" pos="2205"/>
        <p:guide pos="892"/>
        <p:guide pos="6834"/>
        <p:guide orient="horz" pos="3135"/>
        <p:guide orient="horz" pos="1389"/>
        <p:guide pos="5019"/>
        <p:guide pos="25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30494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94870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4111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2323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3259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90369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67601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99984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43337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47575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8224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D7B55-BF4C-4E77-8B63-AC6A34F77C07}" type="datetimeFigureOut">
              <a:rPr lang="zh-CN" altLang="en-US" smtClean="0"/>
              <a:t>2016/9/25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85C4F-4D86-4397-9903-6F700BD03C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4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4502.html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50532" y="1276687"/>
            <a:ext cx="350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月亮宝宝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150532" y="2336465"/>
            <a:ext cx="3505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生日快乐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968" y="2512539"/>
            <a:ext cx="2984700" cy="3180709"/>
          </a:xfrm>
          <a:prstGeom prst="rect">
            <a:avLst/>
          </a:prstGeom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-1215367"/>
            <a:ext cx="62960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58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130612" y="934089"/>
            <a:ext cx="5829988" cy="5020208"/>
            <a:chOff x="1632118" y="1130474"/>
            <a:chExt cx="3982949" cy="3429716"/>
          </a:xfrm>
        </p:grpSpPr>
        <p:sp>
          <p:nvSpPr>
            <p:cNvPr id="12" name="矩形 11"/>
            <p:cNvSpPr/>
            <p:nvPr/>
          </p:nvSpPr>
          <p:spPr>
            <a:xfrm>
              <a:off x="1632118" y="1130474"/>
              <a:ext cx="3982949" cy="34297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8899" y="1299932"/>
              <a:ext cx="3649387" cy="2737038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882175" y="4067311"/>
              <a:ext cx="1482831" cy="462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309882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肚子饿了</a:t>
              </a:r>
            </a:p>
          </p:txBody>
        </p:sp>
      </p:grpSp>
      <p:sp>
        <p:nvSpPr>
          <p:cNvPr id="20" name="任意多边形 19"/>
          <p:cNvSpPr/>
          <p:nvPr/>
        </p:nvSpPr>
        <p:spPr>
          <a:xfrm rot="19427553" flipV="1">
            <a:off x="2421239" y="1234749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 20"/>
          <p:cNvSpPr/>
          <p:nvPr/>
        </p:nvSpPr>
        <p:spPr>
          <a:xfrm rot="1895298" flipV="1">
            <a:off x="4406857" y="1177804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3130612" y="984052"/>
            <a:ext cx="5707278" cy="4914542"/>
            <a:chOff x="2098988" y="934089"/>
            <a:chExt cx="5829988" cy="5020208"/>
          </a:xfrm>
        </p:grpSpPr>
        <p:sp>
          <p:nvSpPr>
            <p:cNvPr id="23" name="矩形 22"/>
            <p:cNvSpPr/>
            <p:nvPr/>
          </p:nvSpPr>
          <p:spPr>
            <a:xfrm>
              <a:off x="2098988" y="934089"/>
              <a:ext cx="5829988" cy="50202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81615" y="5248208"/>
              <a:ext cx="306472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309882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发生什么事了</a:t>
              </a: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39" r="5539"/>
            <a:stretch/>
          </p:blipFill>
          <p:spPr>
            <a:xfrm>
              <a:off x="2343108" y="1181650"/>
              <a:ext cx="5341741" cy="4006800"/>
            </a:xfrm>
            <a:prstGeom prst="rect">
              <a:avLst/>
            </a:prstGeom>
          </p:spPr>
        </p:pic>
      </p:grpSp>
      <p:sp>
        <p:nvSpPr>
          <p:cNvPr id="32" name="任意多边形 31"/>
          <p:cNvSpPr/>
          <p:nvPr/>
        </p:nvSpPr>
        <p:spPr>
          <a:xfrm rot="19427553" flipV="1">
            <a:off x="6316925" y="1255047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任意多边形 32"/>
          <p:cNvSpPr/>
          <p:nvPr/>
        </p:nvSpPr>
        <p:spPr>
          <a:xfrm rot="1895298" flipV="1">
            <a:off x="8302543" y="1198102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3216264" y="988610"/>
            <a:ext cx="5707278" cy="4914542"/>
            <a:chOff x="2194983" y="499533"/>
            <a:chExt cx="5707278" cy="4914542"/>
          </a:xfrm>
        </p:grpSpPr>
        <p:sp>
          <p:nvSpPr>
            <p:cNvPr id="35" name="矩形 34"/>
            <p:cNvSpPr/>
            <p:nvPr/>
          </p:nvSpPr>
          <p:spPr>
            <a:xfrm>
              <a:off x="2194983" y="499533"/>
              <a:ext cx="5707278" cy="49145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793127" y="4716046"/>
              <a:ext cx="25109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309882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有好玩的了</a:t>
              </a: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0" r="5930"/>
            <a:stretch/>
          </p:blipFill>
          <p:spPr>
            <a:xfrm>
              <a:off x="2433963" y="741884"/>
              <a:ext cx="5229308" cy="3922464"/>
            </a:xfrm>
            <a:prstGeom prst="rect">
              <a:avLst/>
            </a:prstGeom>
          </p:spPr>
        </p:pic>
      </p:grpSp>
      <p:sp>
        <p:nvSpPr>
          <p:cNvPr id="38" name="任意多边形 37"/>
          <p:cNvSpPr/>
          <p:nvPr/>
        </p:nvSpPr>
        <p:spPr>
          <a:xfrm rot="1895298" flipV="1">
            <a:off x="4349704" y="3862745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任意多边形 38"/>
          <p:cNvSpPr/>
          <p:nvPr/>
        </p:nvSpPr>
        <p:spPr>
          <a:xfrm rot="19427553" flipV="1">
            <a:off x="2421240" y="3896412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3148773" y="1052785"/>
            <a:ext cx="5707278" cy="4914542"/>
            <a:chOff x="2184640" y="988610"/>
            <a:chExt cx="5707278" cy="4914542"/>
          </a:xfrm>
        </p:grpSpPr>
        <p:sp>
          <p:nvSpPr>
            <p:cNvPr id="41" name="矩形 40"/>
            <p:cNvSpPr/>
            <p:nvPr/>
          </p:nvSpPr>
          <p:spPr>
            <a:xfrm>
              <a:off x="2184640" y="988610"/>
              <a:ext cx="5707278" cy="491454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60430" y="5221590"/>
              <a:ext cx="3074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309882"/>
                  </a:solidFill>
                  <a:latin typeface="方正卡通简体" panose="03000509000000000000" pitchFamily="65" charset="-122"/>
                  <a:ea typeface="方正卡通简体" panose="03000509000000000000" pitchFamily="65" charset="-122"/>
                </a:rPr>
                <a:t>开始吃饭饭了</a:t>
              </a: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79" r="3200"/>
            <a:stretch/>
          </p:blipFill>
          <p:spPr>
            <a:xfrm>
              <a:off x="2440553" y="1230961"/>
              <a:ext cx="5229308" cy="3922464"/>
            </a:xfrm>
            <a:prstGeom prst="rect">
              <a:avLst/>
            </a:prstGeom>
          </p:spPr>
        </p:pic>
      </p:grpSp>
      <p:sp>
        <p:nvSpPr>
          <p:cNvPr id="50" name="任意多边形 49"/>
          <p:cNvSpPr/>
          <p:nvPr/>
        </p:nvSpPr>
        <p:spPr>
          <a:xfrm rot="19427553" flipV="1">
            <a:off x="6272037" y="4028157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1" name="任意多边形 50"/>
          <p:cNvSpPr/>
          <p:nvPr/>
        </p:nvSpPr>
        <p:spPr>
          <a:xfrm rot="1895298" flipV="1">
            <a:off x="8257655" y="3971212"/>
            <a:ext cx="1107016" cy="272406"/>
          </a:xfrm>
          <a:custGeom>
            <a:avLst/>
            <a:gdLst>
              <a:gd name="connsiteX0" fmla="*/ 67233 w 5260827"/>
              <a:gd name="connsiteY0" fmla="*/ 0 h 2325486"/>
              <a:gd name="connsiteX1" fmla="*/ 5121194 w 5260827"/>
              <a:gd name="connsiteY1" fmla="*/ 0 h 2325486"/>
              <a:gd name="connsiteX2" fmla="*/ 5224022 w 5260827"/>
              <a:gd name="connsiteY2" fmla="*/ 186936 h 2325486"/>
              <a:gd name="connsiteX3" fmla="*/ 5089555 w 5260827"/>
              <a:gd name="connsiteY3" fmla="*/ 411260 h 2325486"/>
              <a:gd name="connsiteX4" fmla="*/ 5220068 w 5260827"/>
              <a:gd name="connsiteY4" fmla="*/ 665493 h 2325486"/>
              <a:gd name="connsiteX5" fmla="*/ 5061872 w 5260827"/>
              <a:gd name="connsiteY5" fmla="*/ 882339 h 2325486"/>
              <a:gd name="connsiteX6" fmla="*/ 5231934 w 5260827"/>
              <a:gd name="connsiteY6" fmla="*/ 1061798 h 2325486"/>
              <a:gd name="connsiteX7" fmla="*/ 5073737 w 5260827"/>
              <a:gd name="connsiteY7" fmla="*/ 1308553 h 2325486"/>
              <a:gd name="connsiteX8" fmla="*/ 5255663 w 5260827"/>
              <a:gd name="connsiteY8" fmla="*/ 1592696 h 2325486"/>
              <a:gd name="connsiteX9" fmla="*/ 5077691 w 5260827"/>
              <a:gd name="connsiteY9" fmla="*/ 1794587 h 2325486"/>
              <a:gd name="connsiteX10" fmla="*/ 5231933 w 5260827"/>
              <a:gd name="connsiteY10" fmla="*/ 1906749 h 2325486"/>
              <a:gd name="connsiteX11" fmla="*/ 5053961 w 5260827"/>
              <a:gd name="connsiteY11" fmla="*/ 2018911 h 2325486"/>
              <a:gd name="connsiteX12" fmla="*/ 5188985 w 5260827"/>
              <a:gd name="connsiteY12" fmla="*/ 2308428 h 2325486"/>
              <a:gd name="connsiteX13" fmla="*/ 5218422 w 5260827"/>
              <a:gd name="connsiteY13" fmla="*/ 2311060 h 2325486"/>
              <a:gd name="connsiteX14" fmla="*/ 391537 w 5260827"/>
              <a:gd name="connsiteY14" fmla="*/ 2325486 h 2325486"/>
              <a:gd name="connsiteX15" fmla="*/ 0 w 5260827"/>
              <a:gd name="connsiteY15" fmla="*/ 2018911 h 2325486"/>
              <a:gd name="connsiteX16" fmla="*/ 177972 w 5260827"/>
              <a:gd name="connsiteY16" fmla="*/ 1906749 h 2325486"/>
              <a:gd name="connsiteX17" fmla="*/ 23730 w 5260827"/>
              <a:gd name="connsiteY17" fmla="*/ 1794587 h 2325486"/>
              <a:gd name="connsiteX18" fmla="*/ 201701 w 5260827"/>
              <a:gd name="connsiteY18" fmla="*/ 1592696 h 2325486"/>
              <a:gd name="connsiteX19" fmla="*/ 19776 w 5260827"/>
              <a:gd name="connsiteY19" fmla="*/ 1308553 h 2325486"/>
              <a:gd name="connsiteX20" fmla="*/ 177973 w 5260827"/>
              <a:gd name="connsiteY20" fmla="*/ 1061798 h 2325486"/>
              <a:gd name="connsiteX21" fmla="*/ 7911 w 5260827"/>
              <a:gd name="connsiteY21" fmla="*/ 882339 h 2325486"/>
              <a:gd name="connsiteX22" fmla="*/ 166107 w 5260827"/>
              <a:gd name="connsiteY22" fmla="*/ 665493 h 2325486"/>
              <a:gd name="connsiteX23" fmla="*/ 35594 w 5260827"/>
              <a:gd name="connsiteY23" fmla="*/ 411260 h 2325486"/>
              <a:gd name="connsiteX24" fmla="*/ 170061 w 5260827"/>
              <a:gd name="connsiteY24" fmla="*/ 186936 h 232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260827" h="2325486">
                <a:moveTo>
                  <a:pt x="67233" y="0"/>
                </a:moveTo>
                <a:lnTo>
                  <a:pt x="5121194" y="0"/>
                </a:lnTo>
                <a:lnTo>
                  <a:pt x="5224022" y="186936"/>
                </a:lnTo>
                <a:cubicBezTo>
                  <a:pt x="5218749" y="255480"/>
                  <a:pt x="5237205" y="162011"/>
                  <a:pt x="5089555" y="411260"/>
                </a:cubicBezTo>
                <a:cubicBezTo>
                  <a:pt x="5065166" y="479803"/>
                  <a:pt x="5111967" y="431200"/>
                  <a:pt x="5220068" y="665493"/>
                </a:cubicBezTo>
                <a:cubicBezTo>
                  <a:pt x="5210181" y="745252"/>
                  <a:pt x="5185134" y="682940"/>
                  <a:pt x="5061872" y="882339"/>
                </a:cubicBezTo>
                <a:cubicBezTo>
                  <a:pt x="5028914" y="977053"/>
                  <a:pt x="5150858" y="943405"/>
                  <a:pt x="5231934" y="1061798"/>
                </a:cubicBezTo>
                <a:cubicBezTo>
                  <a:pt x="5227979" y="1137818"/>
                  <a:pt x="5187111" y="1107909"/>
                  <a:pt x="5073737" y="1308553"/>
                </a:cubicBezTo>
                <a:cubicBezTo>
                  <a:pt x="5025619" y="1400775"/>
                  <a:pt x="5259617" y="1433178"/>
                  <a:pt x="5255663" y="1592696"/>
                </a:cubicBezTo>
                <a:cubicBezTo>
                  <a:pt x="5256981" y="1671210"/>
                  <a:pt x="5100102" y="1674948"/>
                  <a:pt x="5077691" y="1794587"/>
                </a:cubicBezTo>
                <a:cubicBezTo>
                  <a:pt x="5055280" y="1839452"/>
                  <a:pt x="5264891" y="1855653"/>
                  <a:pt x="5231933" y="1906749"/>
                </a:cubicBezTo>
                <a:cubicBezTo>
                  <a:pt x="5198975" y="1957845"/>
                  <a:pt x="5092192" y="1936659"/>
                  <a:pt x="5053961" y="2018911"/>
                </a:cubicBezTo>
                <a:cubicBezTo>
                  <a:pt x="5626107" y="2149766"/>
                  <a:pt x="4786079" y="2259630"/>
                  <a:pt x="5188985" y="2308428"/>
                </a:cubicBezTo>
                <a:lnTo>
                  <a:pt x="5218422" y="2311060"/>
                </a:lnTo>
                <a:lnTo>
                  <a:pt x="391537" y="2325486"/>
                </a:lnTo>
                <a:cubicBezTo>
                  <a:pt x="-536710" y="2290591"/>
                  <a:pt x="653882" y="2168460"/>
                  <a:pt x="0" y="2018911"/>
                </a:cubicBezTo>
                <a:cubicBezTo>
                  <a:pt x="38231" y="1936659"/>
                  <a:pt x="145014" y="1957845"/>
                  <a:pt x="177972" y="1906749"/>
                </a:cubicBezTo>
                <a:cubicBezTo>
                  <a:pt x="210930" y="1855653"/>
                  <a:pt x="1318" y="1839452"/>
                  <a:pt x="23730" y="1794587"/>
                </a:cubicBezTo>
                <a:cubicBezTo>
                  <a:pt x="46141" y="1674948"/>
                  <a:pt x="203020" y="1671210"/>
                  <a:pt x="201701" y="1592696"/>
                </a:cubicBezTo>
                <a:cubicBezTo>
                  <a:pt x="205656" y="1433178"/>
                  <a:pt x="-28343" y="1400775"/>
                  <a:pt x="19776" y="1308553"/>
                </a:cubicBezTo>
                <a:cubicBezTo>
                  <a:pt x="133150" y="1107909"/>
                  <a:pt x="174018" y="1137818"/>
                  <a:pt x="177973" y="1061798"/>
                </a:cubicBezTo>
                <a:cubicBezTo>
                  <a:pt x="96897" y="943405"/>
                  <a:pt x="-25047" y="977053"/>
                  <a:pt x="7911" y="882339"/>
                </a:cubicBezTo>
                <a:cubicBezTo>
                  <a:pt x="131173" y="682940"/>
                  <a:pt x="156220" y="745252"/>
                  <a:pt x="166107" y="665493"/>
                </a:cubicBezTo>
                <a:cubicBezTo>
                  <a:pt x="58006" y="431200"/>
                  <a:pt x="11205" y="479803"/>
                  <a:pt x="35594" y="411260"/>
                </a:cubicBezTo>
                <a:cubicBezTo>
                  <a:pt x="183244" y="162011"/>
                  <a:pt x="164788" y="255480"/>
                  <a:pt x="170061" y="186936"/>
                </a:cubicBezTo>
                <a:close/>
              </a:path>
            </a:pathLst>
          </a:custGeom>
          <a:solidFill>
            <a:srgbClr val="03899C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4" name="组合 53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836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-3.33333E-6 L -0.16393 -0.1810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3" y="-9051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3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00"/>
                            </p:stCondLst>
                            <p:childTnLst>
                              <p:par>
                                <p:cTn id="35" presetID="42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79167E-6 -1.85185E-6 L 0.16328 -0.1807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64" y="-905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1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600"/>
                            </p:stCondLst>
                            <p:childTnLst>
                              <p:par>
                                <p:cTn id="4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6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600"/>
                            </p:stCondLst>
                            <p:childTnLst>
                              <p:par>
                                <p:cTn id="56" presetID="42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54167E-6 3.7037E-6 L -0.16459 0.2259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29" y="1129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9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400"/>
                            </p:stCondLst>
                            <p:childTnLst>
                              <p:par>
                                <p:cTn id="6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6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6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6400"/>
                            </p:stCondLst>
                            <p:childTnLst>
                              <p:par>
                                <p:cTn id="77" presetID="42" presetClass="path" presetSubtype="0" accel="50000" decel="5000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29167E-6 4.44444E-6 L 0.1612 0.21388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60" y="10694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7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32" grpId="0" animBg="1"/>
      <p:bldP spid="33" grpId="0" animBg="1"/>
      <p:bldP spid="38" grpId="0" animBg="1"/>
      <p:bldP spid="39" grpId="0" animBg="1"/>
      <p:bldP spid="50" grpId="0" animBg="1"/>
      <p:bldP spid="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061" y="980546"/>
            <a:ext cx="4402666" cy="42306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文本框 3"/>
          <p:cNvSpPr txBox="1"/>
          <p:nvPr/>
        </p:nvSpPr>
        <p:spPr>
          <a:xfrm>
            <a:off x="4739416" y="5211234"/>
            <a:ext cx="31762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我不想听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36587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17" y="1719974"/>
            <a:ext cx="4301066" cy="28687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614" y="1719974"/>
            <a:ext cx="4307476" cy="28687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807426" y="4821767"/>
            <a:ext cx="3741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我想飞得更高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31124" y="4821766"/>
            <a:ext cx="37418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躲猫猫真好玩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65098599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" t="6915" r="1890" b="5431"/>
          <a:stretch/>
        </p:blipFill>
        <p:spPr>
          <a:xfrm>
            <a:off x="4702445" y="2586596"/>
            <a:ext cx="2955170" cy="1897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9" name="组合 8"/>
          <p:cNvGrpSpPr/>
          <p:nvPr/>
        </p:nvGrpSpPr>
        <p:grpSpPr>
          <a:xfrm>
            <a:off x="8411463" y="4592213"/>
            <a:ext cx="953962" cy="934834"/>
            <a:chOff x="941388" y="714375"/>
            <a:chExt cx="1820862" cy="1784350"/>
          </a:xfrm>
        </p:grpSpPr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1816100" y="1603375"/>
              <a:ext cx="946150" cy="895350"/>
            </a:xfrm>
            <a:custGeom>
              <a:avLst/>
              <a:gdLst>
                <a:gd name="T0" fmla="*/ 648 w 788"/>
                <a:gd name="T1" fmla="*/ 639 h 744"/>
                <a:gd name="T2" fmla="*/ 648 w 788"/>
                <a:gd name="T3" fmla="*/ 639 h 744"/>
                <a:gd name="T4" fmla="*/ 394 w 788"/>
                <a:gd name="T5" fmla="*/ 744 h 744"/>
                <a:gd name="T6" fmla="*/ 141 w 788"/>
                <a:gd name="T7" fmla="*/ 639 h 744"/>
                <a:gd name="T8" fmla="*/ 0 w 788"/>
                <a:gd name="T9" fmla="*/ 386 h 744"/>
                <a:gd name="T10" fmla="*/ 141 w 788"/>
                <a:gd name="T11" fmla="*/ 132 h 744"/>
                <a:gd name="T12" fmla="*/ 400 w 788"/>
                <a:gd name="T13" fmla="*/ 0 h 744"/>
                <a:gd name="T14" fmla="*/ 648 w 788"/>
                <a:gd name="T15" fmla="*/ 132 h 744"/>
                <a:gd name="T16" fmla="*/ 648 w 788"/>
                <a:gd name="T17" fmla="*/ 639 h 744"/>
                <a:gd name="T18" fmla="*/ 248 w 788"/>
                <a:gd name="T19" fmla="*/ 239 h 744"/>
                <a:gd name="T20" fmla="*/ 158 w 788"/>
                <a:gd name="T21" fmla="*/ 386 h 744"/>
                <a:gd name="T22" fmla="*/ 248 w 788"/>
                <a:gd name="T23" fmla="*/ 532 h 744"/>
                <a:gd name="T24" fmla="*/ 394 w 788"/>
                <a:gd name="T25" fmla="*/ 593 h 744"/>
                <a:gd name="T26" fmla="*/ 541 w 788"/>
                <a:gd name="T27" fmla="*/ 532 h 744"/>
                <a:gd name="T28" fmla="*/ 541 w 788"/>
                <a:gd name="T29" fmla="*/ 532 h 744"/>
                <a:gd name="T30" fmla="*/ 541 w 788"/>
                <a:gd name="T31" fmla="*/ 239 h 744"/>
                <a:gd name="T32" fmla="*/ 394 w 788"/>
                <a:gd name="T33" fmla="*/ 150 h 744"/>
                <a:gd name="T34" fmla="*/ 248 w 788"/>
                <a:gd name="T35" fmla="*/ 239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8" h="744">
                  <a:moveTo>
                    <a:pt x="648" y="639"/>
                  </a:moveTo>
                  <a:cubicBezTo>
                    <a:pt x="648" y="639"/>
                    <a:pt x="648" y="639"/>
                    <a:pt x="648" y="639"/>
                  </a:cubicBezTo>
                  <a:cubicBezTo>
                    <a:pt x="580" y="707"/>
                    <a:pt x="490" y="744"/>
                    <a:pt x="394" y="744"/>
                  </a:cubicBezTo>
                  <a:cubicBezTo>
                    <a:pt x="299" y="744"/>
                    <a:pt x="209" y="707"/>
                    <a:pt x="141" y="639"/>
                  </a:cubicBezTo>
                  <a:cubicBezTo>
                    <a:pt x="73" y="572"/>
                    <a:pt x="0" y="481"/>
                    <a:pt x="0" y="386"/>
                  </a:cubicBezTo>
                  <a:cubicBezTo>
                    <a:pt x="0" y="290"/>
                    <a:pt x="73" y="200"/>
                    <a:pt x="141" y="132"/>
                  </a:cubicBezTo>
                  <a:cubicBezTo>
                    <a:pt x="209" y="65"/>
                    <a:pt x="304" y="0"/>
                    <a:pt x="400" y="0"/>
                  </a:cubicBezTo>
                  <a:cubicBezTo>
                    <a:pt x="495" y="0"/>
                    <a:pt x="580" y="65"/>
                    <a:pt x="648" y="132"/>
                  </a:cubicBezTo>
                  <a:cubicBezTo>
                    <a:pt x="788" y="272"/>
                    <a:pt x="788" y="499"/>
                    <a:pt x="648" y="639"/>
                  </a:cubicBezTo>
                  <a:close/>
                  <a:moveTo>
                    <a:pt x="248" y="239"/>
                  </a:moveTo>
                  <a:cubicBezTo>
                    <a:pt x="209" y="278"/>
                    <a:pt x="158" y="330"/>
                    <a:pt x="158" y="386"/>
                  </a:cubicBezTo>
                  <a:cubicBezTo>
                    <a:pt x="158" y="441"/>
                    <a:pt x="209" y="493"/>
                    <a:pt x="248" y="532"/>
                  </a:cubicBezTo>
                  <a:cubicBezTo>
                    <a:pt x="287" y="572"/>
                    <a:pt x="339" y="593"/>
                    <a:pt x="394" y="593"/>
                  </a:cubicBezTo>
                  <a:cubicBezTo>
                    <a:pt x="450" y="593"/>
                    <a:pt x="502" y="572"/>
                    <a:pt x="541" y="532"/>
                  </a:cubicBezTo>
                  <a:cubicBezTo>
                    <a:pt x="541" y="532"/>
                    <a:pt x="541" y="532"/>
                    <a:pt x="541" y="532"/>
                  </a:cubicBezTo>
                  <a:cubicBezTo>
                    <a:pt x="622" y="452"/>
                    <a:pt x="622" y="320"/>
                    <a:pt x="541" y="239"/>
                  </a:cubicBezTo>
                  <a:cubicBezTo>
                    <a:pt x="502" y="200"/>
                    <a:pt x="450" y="150"/>
                    <a:pt x="394" y="150"/>
                  </a:cubicBezTo>
                  <a:cubicBezTo>
                    <a:pt x="339" y="150"/>
                    <a:pt x="287" y="200"/>
                    <a:pt x="248" y="239"/>
                  </a:cubicBezTo>
                  <a:close/>
                </a:path>
              </a:pathLst>
            </a:custGeom>
            <a:solidFill>
              <a:srgbClr val="0389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941388" y="714375"/>
              <a:ext cx="1555750" cy="1560512"/>
            </a:xfrm>
            <a:custGeom>
              <a:avLst/>
              <a:gdLst>
                <a:gd name="T0" fmla="*/ 751 w 1296"/>
                <a:gd name="T1" fmla="*/ 290 h 1296"/>
                <a:gd name="T2" fmla="*/ 661 w 1296"/>
                <a:gd name="T3" fmla="*/ 144 h 1296"/>
                <a:gd name="T4" fmla="*/ 143 w 1296"/>
                <a:gd name="T5" fmla="*/ 144 h 1296"/>
                <a:gd name="T6" fmla="*/ 143 w 1296"/>
                <a:gd name="T7" fmla="*/ 662 h 1296"/>
                <a:gd name="T8" fmla="*/ 288 w 1296"/>
                <a:gd name="T9" fmla="*/ 751 h 1296"/>
                <a:gd name="T10" fmla="*/ 467 w 1296"/>
                <a:gd name="T11" fmla="*/ 899 h 1296"/>
                <a:gd name="T12" fmla="*/ 485 w 1296"/>
                <a:gd name="T13" fmla="*/ 1202 h 1296"/>
                <a:gd name="T14" fmla="*/ 589 w 1296"/>
                <a:gd name="T15" fmla="*/ 1242 h 1296"/>
                <a:gd name="T16" fmla="*/ 1242 w 1296"/>
                <a:gd name="T17" fmla="*/ 589 h 1296"/>
                <a:gd name="T18" fmla="*/ 1202 w 1296"/>
                <a:gd name="T19" fmla="*/ 485 h 1296"/>
                <a:gd name="T20" fmla="*/ 898 w 1296"/>
                <a:gd name="T21" fmla="*/ 468 h 1296"/>
                <a:gd name="T22" fmla="*/ 751 w 1296"/>
                <a:gd name="T23" fmla="*/ 290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6" h="1296">
                  <a:moveTo>
                    <a:pt x="751" y="290"/>
                  </a:moveTo>
                  <a:cubicBezTo>
                    <a:pt x="734" y="236"/>
                    <a:pt x="704" y="186"/>
                    <a:pt x="661" y="144"/>
                  </a:cubicBezTo>
                  <a:cubicBezTo>
                    <a:pt x="518" y="0"/>
                    <a:pt x="286" y="0"/>
                    <a:pt x="143" y="144"/>
                  </a:cubicBezTo>
                  <a:cubicBezTo>
                    <a:pt x="0" y="287"/>
                    <a:pt x="0" y="519"/>
                    <a:pt x="143" y="662"/>
                  </a:cubicBezTo>
                  <a:cubicBezTo>
                    <a:pt x="185" y="704"/>
                    <a:pt x="235" y="734"/>
                    <a:pt x="288" y="751"/>
                  </a:cubicBezTo>
                  <a:cubicBezTo>
                    <a:pt x="360" y="774"/>
                    <a:pt x="451" y="824"/>
                    <a:pt x="467" y="899"/>
                  </a:cubicBezTo>
                  <a:cubicBezTo>
                    <a:pt x="475" y="931"/>
                    <a:pt x="481" y="1162"/>
                    <a:pt x="485" y="1202"/>
                  </a:cubicBezTo>
                  <a:cubicBezTo>
                    <a:pt x="493" y="1278"/>
                    <a:pt x="535" y="1296"/>
                    <a:pt x="589" y="1242"/>
                  </a:cubicBezTo>
                  <a:cubicBezTo>
                    <a:pt x="732" y="1099"/>
                    <a:pt x="1077" y="754"/>
                    <a:pt x="1242" y="589"/>
                  </a:cubicBezTo>
                  <a:cubicBezTo>
                    <a:pt x="1296" y="535"/>
                    <a:pt x="1278" y="493"/>
                    <a:pt x="1202" y="485"/>
                  </a:cubicBezTo>
                  <a:cubicBezTo>
                    <a:pt x="1161" y="481"/>
                    <a:pt x="930" y="475"/>
                    <a:pt x="898" y="468"/>
                  </a:cubicBezTo>
                  <a:cubicBezTo>
                    <a:pt x="824" y="452"/>
                    <a:pt x="774" y="362"/>
                    <a:pt x="751" y="290"/>
                  </a:cubicBezTo>
                  <a:close/>
                </a:path>
              </a:pathLst>
            </a:custGeom>
            <a:solidFill>
              <a:srgbClr val="FFF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1330325" y="1103313"/>
              <a:ext cx="1292225" cy="1298575"/>
            </a:xfrm>
            <a:custGeom>
              <a:avLst/>
              <a:gdLst>
                <a:gd name="T0" fmla="*/ 1034 w 1077"/>
                <a:gd name="T1" fmla="*/ 211 h 1079"/>
                <a:gd name="T2" fmla="*/ 210 w 1077"/>
                <a:gd name="T3" fmla="*/ 1036 h 1079"/>
                <a:gd name="T4" fmla="*/ 54 w 1077"/>
                <a:gd name="T5" fmla="*/ 1036 h 1079"/>
                <a:gd name="T6" fmla="*/ 54 w 1077"/>
                <a:gd name="T7" fmla="*/ 880 h 1079"/>
                <a:gd name="T8" fmla="*/ 878 w 1077"/>
                <a:gd name="T9" fmla="*/ 55 h 1079"/>
                <a:gd name="T10" fmla="*/ 1034 w 1077"/>
                <a:gd name="T11" fmla="*/ 55 h 1079"/>
                <a:gd name="T12" fmla="*/ 1034 w 1077"/>
                <a:gd name="T13" fmla="*/ 211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7" h="1079">
                  <a:moveTo>
                    <a:pt x="1034" y="211"/>
                  </a:moveTo>
                  <a:cubicBezTo>
                    <a:pt x="849" y="505"/>
                    <a:pt x="535" y="844"/>
                    <a:pt x="210" y="1036"/>
                  </a:cubicBezTo>
                  <a:cubicBezTo>
                    <a:pt x="157" y="1067"/>
                    <a:pt x="97" y="1079"/>
                    <a:pt x="54" y="1036"/>
                  </a:cubicBezTo>
                  <a:cubicBezTo>
                    <a:pt x="11" y="993"/>
                    <a:pt x="0" y="909"/>
                    <a:pt x="54" y="880"/>
                  </a:cubicBezTo>
                  <a:cubicBezTo>
                    <a:pt x="391" y="697"/>
                    <a:pt x="746" y="346"/>
                    <a:pt x="878" y="55"/>
                  </a:cubicBezTo>
                  <a:cubicBezTo>
                    <a:pt x="903" y="0"/>
                    <a:pt x="991" y="12"/>
                    <a:pt x="1034" y="55"/>
                  </a:cubicBezTo>
                  <a:cubicBezTo>
                    <a:pt x="1077" y="98"/>
                    <a:pt x="1067" y="160"/>
                    <a:pt x="1034" y="211"/>
                  </a:cubicBezTo>
                  <a:close/>
                </a:path>
              </a:pathLst>
            </a:custGeom>
            <a:solidFill>
              <a:srgbClr val="0389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491318" y="2591095"/>
            <a:ext cx="1717676" cy="1633102"/>
            <a:chOff x="-282576" y="2257426"/>
            <a:chExt cx="2708276" cy="2574925"/>
          </a:xfrm>
        </p:grpSpPr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377077" y="2443335"/>
            <a:ext cx="1436486" cy="1692100"/>
            <a:chOff x="5014913" y="2128838"/>
            <a:chExt cx="1900238" cy="2238376"/>
          </a:xfrm>
        </p:grpSpPr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5067300" y="3346451"/>
              <a:ext cx="79375" cy="1020763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5353050" y="3346451"/>
              <a:ext cx="79375" cy="752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5638800" y="3346451"/>
              <a:ext cx="79375" cy="752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5926138" y="3346451"/>
              <a:ext cx="79375" cy="752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6213475" y="3346451"/>
              <a:ext cx="77788" cy="752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6499225" y="3346451"/>
              <a:ext cx="77788" cy="752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38"/>
            <p:cNvSpPr>
              <a:spLocks noChangeArrowheads="1"/>
            </p:cNvSpPr>
            <p:nvPr/>
          </p:nvSpPr>
          <p:spPr bwMode="auto">
            <a:xfrm>
              <a:off x="6784975" y="3346451"/>
              <a:ext cx="77788" cy="1020763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5106988" y="4040188"/>
              <a:ext cx="1717675" cy="117475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40"/>
            <p:cNvSpPr>
              <a:spLocks noChangeArrowheads="1"/>
            </p:cNvSpPr>
            <p:nvPr/>
          </p:nvSpPr>
          <p:spPr bwMode="auto">
            <a:xfrm>
              <a:off x="5106988" y="3287713"/>
              <a:ext cx="1717675" cy="119063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1"/>
            <p:cNvSpPr>
              <a:spLocks/>
            </p:cNvSpPr>
            <p:nvPr/>
          </p:nvSpPr>
          <p:spPr bwMode="auto">
            <a:xfrm>
              <a:off x="5067300" y="2206626"/>
              <a:ext cx="1138238" cy="1139825"/>
            </a:xfrm>
            <a:custGeom>
              <a:avLst/>
              <a:gdLst>
                <a:gd name="T0" fmla="*/ 57 w 828"/>
                <a:gd name="T1" fmla="*/ 828 h 828"/>
                <a:gd name="T2" fmla="*/ 0 w 828"/>
                <a:gd name="T3" fmla="*/ 828 h 828"/>
                <a:gd name="T4" fmla="*/ 243 w 828"/>
                <a:gd name="T5" fmla="*/ 242 h 828"/>
                <a:gd name="T6" fmla="*/ 828 w 828"/>
                <a:gd name="T7" fmla="*/ 0 h 828"/>
                <a:gd name="T8" fmla="*/ 828 w 828"/>
                <a:gd name="T9" fmla="*/ 57 h 828"/>
                <a:gd name="T10" fmla="*/ 57 w 828"/>
                <a:gd name="T11" fmla="*/ 828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8" h="828">
                  <a:moveTo>
                    <a:pt x="57" y="828"/>
                  </a:moveTo>
                  <a:cubicBezTo>
                    <a:pt x="0" y="828"/>
                    <a:pt x="0" y="828"/>
                    <a:pt x="0" y="828"/>
                  </a:cubicBezTo>
                  <a:cubicBezTo>
                    <a:pt x="0" y="607"/>
                    <a:pt x="86" y="399"/>
                    <a:pt x="243" y="242"/>
                  </a:cubicBezTo>
                  <a:cubicBezTo>
                    <a:pt x="399" y="86"/>
                    <a:pt x="607" y="0"/>
                    <a:pt x="828" y="0"/>
                  </a:cubicBezTo>
                  <a:cubicBezTo>
                    <a:pt x="828" y="57"/>
                    <a:pt x="828" y="57"/>
                    <a:pt x="828" y="57"/>
                  </a:cubicBezTo>
                  <a:cubicBezTo>
                    <a:pt x="403" y="57"/>
                    <a:pt x="57" y="403"/>
                    <a:pt x="57" y="828"/>
                  </a:cubicBezTo>
                  <a:close/>
                </a:path>
              </a:pathLst>
            </a:cu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42"/>
            <p:cNvSpPr>
              <a:spLocks noChangeArrowheads="1"/>
            </p:cNvSpPr>
            <p:nvPr/>
          </p:nvSpPr>
          <p:spPr bwMode="auto">
            <a:xfrm>
              <a:off x="6732588" y="3254376"/>
              <a:ext cx="182563" cy="185738"/>
            </a:xfrm>
            <a:prstGeom prst="ellipse">
              <a:avLst/>
            </a:prstGeom>
            <a:solidFill>
              <a:srgbClr val="00C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43"/>
            <p:cNvSpPr>
              <a:spLocks noChangeArrowheads="1"/>
            </p:cNvSpPr>
            <p:nvPr/>
          </p:nvSpPr>
          <p:spPr bwMode="auto">
            <a:xfrm>
              <a:off x="5014913" y="3254376"/>
              <a:ext cx="182563" cy="185738"/>
            </a:xfrm>
            <a:prstGeom prst="ellipse">
              <a:avLst/>
            </a:prstGeom>
            <a:solidFill>
              <a:srgbClr val="00C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44"/>
            <p:cNvSpPr>
              <a:spLocks noChangeArrowheads="1"/>
            </p:cNvSpPr>
            <p:nvPr/>
          </p:nvSpPr>
          <p:spPr bwMode="auto">
            <a:xfrm>
              <a:off x="5014913" y="4006851"/>
              <a:ext cx="182563" cy="184150"/>
            </a:xfrm>
            <a:prstGeom prst="ellipse">
              <a:avLst/>
            </a:prstGeom>
            <a:solidFill>
              <a:srgbClr val="00C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45"/>
            <p:cNvSpPr>
              <a:spLocks noChangeArrowheads="1"/>
            </p:cNvSpPr>
            <p:nvPr/>
          </p:nvSpPr>
          <p:spPr bwMode="auto">
            <a:xfrm>
              <a:off x="6726238" y="4006851"/>
              <a:ext cx="182563" cy="184150"/>
            </a:xfrm>
            <a:prstGeom prst="ellipse">
              <a:avLst/>
            </a:prstGeom>
            <a:solidFill>
              <a:srgbClr val="00C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46"/>
            <p:cNvSpPr>
              <a:spLocks noChangeArrowheads="1"/>
            </p:cNvSpPr>
            <p:nvPr/>
          </p:nvSpPr>
          <p:spPr bwMode="auto">
            <a:xfrm>
              <a:off x="6186488" y="2244726"/>
              <a:ext cx="39688" cy="550863"/>
            </a:xfrm>
            <a:prstGeom prst="rect">
              <a:avLst/>
            </a:prstGeom>
            <a:solidFill>
              <a:srgbClr val="FFD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7"/>
            <p:cNvSpPr>
              <a:spLocks/>
            </p:cNvSpPr>
            <p:nvPr/>
          </p:nvSpPr>
          <p:spPr bwMode="auto">
            <a:xfrm>
              <a:off x="6037263" y="2493963"/>
              <a:ext cx="476250" cy="584200"/>
            </a:xfrm>
            <a:custGeom>
              <a:avLst/>
              <a:gdLst>
                <a:gd name="T0" fmla="*/ 174 w 347"/>
                <a:gd name="T1" fmla="*/ 216 h 424"/>
                <a:gd name="T2" fmla="*/ 243 w 347"/>
                <a:gd name="T3" fmla="*/ 3 h 424"/>
                <a:gd name="T4" fmla="*/ 167 w 347"/>
                <a:gd name="T5" fmla="*/ 10 h 424"/>
                <a:gd name="T6" fmla="*/ 31 w 347"/>
                <a:gd name="T7" fmla="*/ 258 h 424"/>
                <a:gd name="T8" fmla="*/ 279 w 347"/>
                <a:gd name="T9" fmla="*/ 393 h 424"/>
                <a:gd name="T10" fmla="*/ 347 w 347"/>
                <a:gd name="T11" fmla="*/ 359 h 424"/>
                <a:gd name="T12" fmla="*/ 174 w 347"/>
                <a:gd name="T13" fmla="*/ 21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424">
                  <a:moveTo>
                    <a:pt x="174" y="216"/>
                  </a:moveTo>
                  <a:cubicBezTo>
                    <a:pt x="151" y="135"/>
                    <a:pt x="181" y="52"/>
                    <a:pt x="243" y="3"/>
                  </a:cubicBezTo>
                  <a:cubicBezTo>
                    <a:pt x="218" y="0"/>
                    <a:pt x="192" y="3"/>
                    <a:pt x="167" y="10"/>
                  </a:cubicBezTo>
                  <a:cubicBezTo>
                    <a:pt x="61" y="41"/>
                    <a:pt x="0" y="152"/>
                    <a:pt x="31" y="258"/>
                  </a:cubicBezTo>
                  <a:cubicBezTo>
                    <a:pt x="62" y="364"/>
                    <a:pt x="173" y="424"/>
                    <a:pt x="279" y="393"/>
                  </a:cubicBezTo>
                  <a:cubicBezTo>
                    <a:pt x="304" y="386"/>
                    <a:pt x="327" y="374"/>
                    <a:pt x="347" y="359"/>
                  </a:cubicBezTo>
                  <a:cubicBezTo>
                    <a:pt x="268" y="351"/>
                    <a:pt x="198" y="296"/>
                    <a:pt x="174" y="216"/>
                  </a:cubicBezTo>
                  <a:close/>
                </a:path>
              </a:pathLst>
            </a:custGeom>
            <a:solidFill>
              <a:srgbClr val="FFF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48"/>
            <p:cNvSpPr>
              <a:spLocks noChangeArrowheads="1"/>
            </p:cNvSpPr>
            <p:nvPr/>
          </p:nvSpPr>
          <p:spPr bwMode="auto">
            <a:xfrm>
              <a:off x="6089650" y="2128838"/>
              <a:ext cx="234950" cy="234950"/>
            </a:xfrm>
            <a:prstGeom prst="ellipse">
              <a:avLst/>
            </a:prstGeom>
            <a:solidFill>
              <a:srgbClr val="00C32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01248" y="5022834"/>
            <a:ext cx="983012" cy="924324"/>
            <a:chOff x="3162300" y="4054475"/>
            <a:chExt cx="1701800" cy="1600200"/>
          </a:xfrm>
        </p:grpSpPr>
        <p:sp>
          <p:nvSpPr>
            <p:cNvPr id="59" name="Rectangle 64"/>
            <p:cNvSpPr>
              <a:spLocks noChangeArrowheads="1"/>
            </p:cNvSpPr>
            <p:nvPr/>
          </p:nvSpPr>
          <p:spPr bwMode="auto">
            <a:xfrm>
              <a:off x="3521075" y="5445125"/>
              <a:ext cx="984250" cy="209550"/>
            </a:xfrm>
            <a:prstGeom prst="rect">
              <a:avLst/>
            </a:pr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5"/>
            <p:cNvSpPr>
              <a:spLocks/>
            </p:cNvSpPr>
            <p:nvPr/>
          </p:nvSpPr>
          <p:spPr bwMode="auto">
            <a:xfrm>
              <a:off x="3275013" y="4054475"/>
              <a:ext cx="1512887" cy="1020762"/>
            </a:xfrm>
            <a:custGeom>
              <a:avLst/>
              <a:gdLst>
                <a:gd name="T0" fmla="*/ 945 w 949"/>
                <a:gd name="T1" fmla="*/ 422 h 639"/>
                <a:gd name="T2" fmla="*/ 774 w 949"/>
                <a:gd name="T3" fmla="*/ 247 h 639"/>
                <a:gd name="T4" fmla="*/ 779 w 949"/>
                <a:gd name="T5" fmla="*/ 203 h 639"/>
                <a:gd name="T6" fmla="*/ 641 w 949"/>
                <a:gd name="T7" fmla="*/ 77 h 639"/>
                <a:gd name="T8" fmla="*/ 595 w 949"/>
                <a:gd name="T9" fmla="*/ 88 h 639"/>
                <a:gd name="T10" fmla="*/ 405 w 949"/>
                <a:gd name="T11" fmla="*/ 3 h 639"/>
                <a:gd name="T12" fmla="*/ 192 w 949"/>
                <a:gd name="T13" fmla="*/ 170 h 639"/>
                <a:gd name="T14" fmla="*/ 5 w 949"/>
                <a:gd name="T15" fmla="*/ 410 h 639"/>
                <a:gd name="T16" fmla="*/ 249 w 949"/>
                <a:gd name="T17" fmla="*/ 633 h 639"/>
                <a:gd name="T18" fmla="*/ 732 w 949"/>
                <a:gd name="T19" fmla="*/ 611 h 639"/>
                <a:gd name="T20" fmla="*/ 770 w 949"/>
                <a:gd name="T21" fmla="*/ 613 h 639"/>
                <a:gd name="T22" fmla="*/ 807 w 949"/>
                <a:gd name="T23" fmla="*/ 608 h 639"/>
                <a:gd name="T24" fmla="*/ 810 w 949"/>
                <a:gd name="T25" fmla="*/ 608 h 639"/>
                <a:gd name="T26" fmla="*/ 810 w 949"/>
                <a:gd name="T27" fmla="*/ 607 h 639"/>
                <a:gd name="T28" fmla="*/ 945 w 949"/>
                <a:gd name="T29" fmla="*/ 42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9" h="639">
                  <a:moveTo>
                    <a:pt x="945" y="422"/>
                  </a:moveTo>
                  <a:cubicBezTo>
                    <a:pt x="941" y="327"/>
                    <a:pt x="866" y="253"/>
                    <a:pt x="774" y="247"/>
                  </a:cubicBezTo>
                  <a:cubicBezTo>
                    <a:pt x="778" y="233"/>
                    <a:pt x="780" y="218"/>
                    <a:pt x="779" y="203"/>
                  </a:cubicBezTo>
                  <a:cubicBezTo>
                    <a:pt x="776" y="130"/>
                    <a:pt x="714" y="74"/>
                    <a:pt x="641" y="77"/>
                  </a:cubicBezTo>
                  <a:cubicBezTo>
                    <a:pt x="625" y="78"/>
                    <a:pt x="609" y="82"/>
                    <a:pt x="595" y="88"/>
                  </a:cubicBezTo>
                  <a:cubicBezTo>
                    <a:pt x="550" y="33"/>
                    <a:pt x="481" y="0"/>
                    <a:pt x="405" y="3"/>
                  </a:cubicBezTo>
                  <a:cubicBezTo>
                    <a:pt x="303" y="8"/>
                    <a:pt x="219" y="77"/>
                    <a:pt x="192" y="170"/>
                  </a:cubicBezTo>
                  <a:cubicBezTo>
                    <a:pt x="81" y="193"/>
                    <a:pt x="0" y="293"/>
                    <a:pt x="5" y="410"/>
                  </a:cubicBezTo>
                  <a:cubicBezTo>
                    <a:pt x="11" y="539"/>
                    <a:pt x="120" y="639"/>
                    <a:pt x="249" y="633"/>
                  </a:cubicBezTo>
                  <a:cubicBezTo>
                    <a:pt x="732" y="611"/>
                    <a:pt x="732" y="611"/>
                    <a:pt x="732" y="611"/>
                  </a:cubicBezTo>
                  <a:cubicBezTo>
                    <a:pt x="744" y="613"/>
                    <a:pt x="757" y="614"/>
                    <a:pt x="770" y="613"/>
                  </a:cubicBezTo>
                  <a:cubicBezTo>
                    <a:pt x="783" y="613"/>
                    <a:pt x="795" y="611"/>
                    <a:pt x="807" y="608"/>
                  </a:cubicBezTo>
                  <a:cubicBezTo>
                    <a:pt x="810" y="608"/>
                    <a:pt x="810" y="608"/>
                    <a:pt x="810" y="608"/>
                  </a:cubicBezTo>
                  <a:cubicBezTo>
                    <a:pt x="810" y="607"/>
                    <a:pt x="810" y="607"/>
                    <a:pt x="810" y="607"/>
                  </a:cubicBezTo>
                  <a:cubicBezTo>
                    <a:pt x="891" y="585"/>
                    <a:pt x="949" y="509"/>
                    <a:pt x="945" y="422"/>
                  </a:cubicBezTo>
                  <a:close/>
                </a:path>
              </a:pathLst>
            </a:custGeom>
            <a:solidFill>
              <a:srgbClr val="FFF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6"/>
            <p:cNvSpPr>
              <a:spLocks/>
            </p:cNvSpPr>
            <p:nvPr/>
          </p:nvSpPr>
          <p:spPr bwMode="auto">
            <a:xfrm>
              <a:off x="3162300" y="4714875"/>
              <a:ext cx="1701800" cy="735012"/>
            </a:xfrm>
            <a:custGeom>
              <a:avLst/>
              <a:gdLst>
                <a:gd name="T0" fmla="*/ 0 w 1068"/>
                <a:gd name="T1" fmla="*/ 0 h 461"/>
                <a:gd name="T2" fmla="*/ 225 w 1068"/>
                <a:gd name="T3" fmla="*/ 461 h 461"/>
                <a:gd name="T4" fmla="*/ 843 w 1068"/>
                <a:gd name="T5" fmla="*/ 461 h 461"/>
                <a:gd name="T6" fmla="*/ 1068 w 1068"/>
                <a:gd name="T7" fmla="*/ 0 h 461"/>
                <a:gd name="T8" fmla="*/ 0 w 1068"/>
                <a:gd name="T9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8" h="461">
                  <a:moveTo>
                    <a:pt x="0" y="0"/>
                  </a:moveTo>
                  <a:cubicBezTo>
                    <a:pt x="0" y="204"/>
                    <a:pt x="86" y="380"/>
                    <a:pt x="225" y="461"/>
                  </a:cubicBezTo>
                  <a:cubicBezTo>
                    <a:pt x="843" y="461"/>
                    <a:pt x="843" y="461"/>
                    <a:pt x="843" y="461"/>
                  </a:cubicBezTo>
                  <a:cubicBezTo>
                    <a:pt x="982" y="380"/>
                    <a:pt x="1068" y="204"/>
                    <a:pt x="106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389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6" name="组合 1035"/>
          <p:cNvGrpSpPr/>
          <p:nvPr/>
        </p:nvGrpSpPr>
        <p:grpSpPr>
          <a:xfrm>
            <a:off x="2575534" y="4457718"/>
            <a:ext cx="1172850" cy="1175566"/>
            <a:chOff x="4717490" y="3430202"/>
            <a:chExt cx="2741612" cy="2747962"/>
          </a:xfrm>
        </p:grpSpPr>
        <p:sp>
          <p:nvSpPr>
            <p:cNvPr id="1026" name="Freeform 71"/>
            <p:cNvSpPr>
              <a:spLocks/>
            </p:cNvSpPr>
            <p:nvPr/>
          </p:nvSpPr>
          <p:spPr bwMode="auto">
            <a:xfrm>
              <a:off x="5265177" y="3979477"/>
              <a:ext cx="2193925" cy="2198687"/>
            </a:xfrm>
            <a:custGeom>
              <a:avLst/>
              <a:gdLst>
                <a:gd name="T0" fmla="*/ 346 w 914"/>
                <a:gd name="T1" fmla="*/ 40 h 914"/>
                <a:gd name="T2" fmla="*/ 314 w 914"/>
                <a:gd name="T3" fmla="*/ 17 h 914"/>
                <a:gd name="T4" fmla="*/ 237 w 914"/>
                <a:gd name="T5" fmla="*/ 23 h 914"/>
                <a:gd name="T6" fmla="*/ 23 w 914"/>
                <a:gd name="T7" fmla="*/ 237 h 914"/>
                <a:gd name="T8" fmla="*/ 17 w 914"/>
                <a:gd name="T9" fmla="*/ 314 h 914"/>
                <a:gd name="T10" fmla="*/ 40 w 914"/>
                <a:gd name="T11" fmla="*/ 346 h 914"/>
                <a:gd name="T12" fmla="*/ 45 w 914"/>
                <a:gd name="T13" fmla="*/ 431 h 914"/>
                <a:gd name="T14" fmla="*/ 70 w 914"/>
                <a:gd name="T15" fmla="*/ 525 h 914"/>
                <a:gd name="T16" fmla="*/ 421 w 914"/>
                <a:gd name="T17" fmla="*/ 876 h 914"/>
                <a:gd name="T18" fmla="*/ 558 w 914"/>
                <a:gd name="T19" fmla="*/ 876 h 914"/>
                <a:gd name="T20" fmla="*/ 876 w 914"/>
                <a:gd name="T21" fmla="*/ 558 h 914"/>
                <a:gd name="T22" fmla="*/ 876 w 914"/>
                <a:gd name="T23" fmla="*/ 421 h 914"/>
                <a:gd name="T24" fmla="*/ 525 w 914"/>
                <a:gd name="T25" fmla="*/ 69 h 914"/>
                <a:gd name="T26" fmla="*/ 432 w 914"/>
                <a:gd name="T27" fmla="*/ 44 h 914"/>
                <a:gd name="T28" fmla="*/ 346 w 914"/>
                <a:gd name="T29" fmla="*/ 40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14" h="914">
                  <a:moveTo>
                    <a:pt x="346" y="40"/>
                  </a:moveTo>
                  <a:cubicBezTo>
                    <a:pt x="314" y="17"/>
                    <a:pt x="314" y="17"/>
                    <a:pt x="314" y="17"/>
                  </a:cubicBezTo>
                  <a:cubicBezTo>
                    <a:pt x="292" y="0"/>
                    <a:pt x="257" y="3"/>
                    <a:pt x="237" y="23"/>
                  </a:cubicBezTo>
                  <a:cubicBezTo>
                    <a:pt x="23" y="237"/>
                    <a:pt x="23" y="237"/>
                    <a:pt x="23" y="237"/>
                  </a:cubicBezTo>
                  <a:cubicBezTo>
                    <a:pt x="3" y="257"/>
                    <a:pt x="0" y="291"/>
                    <a:pt x="17" y="314"/>
                  </a:cubicBezTo>
                  <a:cubicBezTo>
                    <a:pt x="40" y="346"/>
                    <a:pt x="40" y="346"/>
                    <a:pt x="40" y="346"/>
                  </a:cubicBezTo>
                  <a:cubicBezTo>
                    <a:pt x="56" y="369"/>
                    <a:pt x="52" y="404"/>
                    <a:pt x="45" y="431"/>
                  </a:cubicBezTo>
                  <a:cubicBezTo>
                    <a:pt x="36" y="464"/>
                    <a:pt x="44" y="500"/>
                    <a:pt x="70" y="525"/>
                  </a:cubicBezTo>
                  <a:cubicBezTo>
                    <a:pt x="421" y="876"/>
                    <a:pt x="421" y="876"/>
                    <a:pt x="421" y="876"/>
                  </a:cubicBezTo>
                  <a:cubicBezTo>
                    <a:pt x="459" y="914"/>
                    <a:pt x="520" y="914"/>
                    <a:pt x="558" y="876"/>
                  </a:cubicBezTo>
                  <a:cubicBezTo>
                    <a:pt x="876" y="558"/>
                    <a:pt x="876" y="558"/>
                    <a:pt x="876" y="558"/>
                  </a:cubicBezTo>
                  <a:cubicBezTo>
                    <a:pt x="914" y="520"/>
                    <a:pt x="914" y="458"/>
                    <a:pt x="876" y="421"/>
                  </a:cubicBezTo>
                  <a:cubicBezTo>
                    <a:pt x="525" y="69"/>
                    <a:pt x="525" y="69"/>
                    <a:pt x="525" y="69"/>
                  </a:cubicBezTo>
                  <a:cubicBezTo>
                    <a:pt x="500" y="44"/>
                    <a:pt x="464" y="36"/>
                    <a:pt x="432" y="44"/>
                  </a:cubicBezTo>
                  <a:cubicBezTo>
                    <a:pt x="404" y="51"/>
                    <a:pt x="369" y="56"/>
                    <a:pt x="346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Freeform 72"/>
            <p:cNvSpPr>
              <a:spLocks/>
            </p:cNvSpPr>
            <p:nvPr/>
          </p:nvSpPr>
          <p:spPr bwMode="auto">
            <a:xfrm>
              <a:off x="6170052" y="4230302"/>
              <a:ext cx="525463" cy="523875"/>
            </a:xfrm>
            <a:custGeom>
              <a:avLst/>
              <a:gdLst>
                <a:gd name="T0" fmla="*/ 331 w 331"/>
                <a:gd name="T1" fmla="*/ 54 h 330"/>
                <a:gd name="T2" fmla="*/ 56 w 331"/>
                <a:gd name="T3" fmla="*/ 330 h 330"/>
                <a:gd name="T4" fmla="*/ 0 w 331"/>
                <a:gd name="T5" fmla="*/ 275 h 330"/>
                <a:gd name="T6" fmla="*/ 275 w 331"/>
                <a:gd name="T7" fmla="*/ 0 h 330"/>
                <a:gd name="T8" fmla="*/ 331 w 331"/>
                <a:gd name="T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0">
                  <a:moveTo>
                    <a:pt x="331" y="54"/>
                  </a:moveTo>
                  <a:lnTo>
                    <a:pt x="56" y="330"/>
                  </a:lnTo>
                  <a:lnTo>
                    <a:pt x="0" y="275"/>
                  </a:lnTo>
                  <a:lnTo>
                    <a:pt x="275" y="0"/>
                  </a:lnTo>
                  <a:lnTo>
                    <a:pt x="331" y="54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73"/>
            <p:cNvSpPr>
              <a:spLocks/>
            </p:cNvSpPr>
            <p:nvPr/>
          </p:nvSpPr>
          <p:spPr bwMode="auto">
            <a:xfrm>
              <a:off x="6484377" y="4543040"/>
              <a:ext cx="522288" cy="523875"/>
            </a:xfrm>
            <a:custGeom>
              <a:avLst/>
              <a:gdLst>
                <a:gd name="T0" fmla="*/ 329 w 329"/>
                <a:gd name="T1" fmla="*/ 54 h 330"/>
                <a:gd name="T2" fmla="*/ 54 w 329"/>
                <a:gd name="T3" fmla="*/ 330 h 330"/>
                <a:gd name="T4" fmla="*/ 0 w 329"/>
                <a:gd name="T5" fmla="*/ 275 h 330"/>
                <a:gd name="T6" fmla="*/ 275 w 329"/>
                <a:gd name="T7" fmla="*/ 0 h 330"/>
                <a:gd name="T8" fmla="*/ 329 w 329"/>
                <a:gd name="T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330">
                  <a:moveTo>
                    <a:pt x="329" y="54"/>
                  </a:moveTo>
                  <a:lnTo>
                    <a:pt x="54" y="330"/>
                  </a:lnTo>
                  <a:lnTo>
                    <a:pt x="0" y="275"/>
                  </a:lnTo>
                  <a:lnTo>
                    <a:pt x="275" y="0"/>
                  </a:lnTo>
                  <a:lnTo>
                    <a:pt x="329" y="54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74"/>
            <p:cNvSpPr>
              <a:spLocks/>
            </p:cNvSpPr>
            <p:nvPr/>
          </p:nvSpPr>
          <p:spPr bwMode="auto">
            <a:xfrm>
              <a:off x="6795527" y="4855777"/>
              <a:ext cx="523875" cy="523875"/>
            </a:xfrm>
            <a:custGeom>
              <a:avLst/>
              <a:gdLst>
                <a:gd name="T0" fmla="*/ 330 w 330"/>
                <a:gd name="T1" fmla="*/ 54 h 330"/>
                <a:gd name="T2" fmla="*/ 55 w 330"/>
                <a:gd name="T3" fmla="*/ 330 h 330"/>
                <a:gd name="T4" fmla="*/ 0 w 330"/>
                <a:gd name="T5" fmla="*/ 275 h 330"/>
                <a:gd name="T6" fmla="*/ 276 w 330"/>
                <a:gd name="T7" fmla="*/ 0 h 330"/>
                <a:gd name="T8" fmla="*/ 330 w 330"/>
                <a:gd name="T9" fmla="*/ 54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330">
                  <a:moveTo>
                    <a:pt x="330" y="54"/>
                  </a:moveTo>
                  <a:lnTo>
                    <a:pt x="55" y="330"/>
                  </a:lnTo>
                  <a:lnTo>
                    <a:pt x="0" y="275"/>
                  </a:lnTo>
                  <a:lnTo>
                    <a:pt x="276" y="0"/>
                  </a:lnTo>
                  <a:lnTo>
                    <a:pt x="330" y="54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3" name="Freeform 75"/>
            <p:cNvSpPr>
              <a:spLocks/>
            </p:cNvSpPr>
            <p:nvPr/>
          </p:nvSpPr>
          <p:spPr bwMode="auto">
            <a:xfrm>
              <a:off x="5077852" y="3792152"/>
              <a:ext cx="842963" cy="844550"/>
            </a:xfrm>
            <a:custGeom>
              <a:avLst/>
              <a:gdLst>
                <a:gd name="T0" fmla="*/ 351 w 351"/>
                <a:gd name="T1" fmla="*/ 65 h 351"/>
                <a:gd name="T2" fmla="*/ 65 w 351"/>
                <a:gd name="T3" fmla="*/ 351 h 351"/>
                <a:gd name="T4" fmla="*/ 0 w 351"/>
                <a:gd name="T5" fmla="*/ 139 h 351"/>
                <a:gd name="T6" fmla="*/ 139 w 351"/>
                <a:gd name="T7" fmla="*/ 0 h 351"/>
                <a:gd name="T8" fmla="*/ 351 w 351"/>
                <a:gd name="T9" fmla="*/ 6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351">
                  <a:moveTo>
                    <a:pt x="351" y="65"/>
                  </a:moveTo>
                  <a:cubicBezTo>
                    <a:pt x="245" y="171"/>
                    <a:pt x="153" y="263"/>
                    <a:pt x="65" y="351"/>
                  </a:cubicBezTo>
                  <a:cubicBezTo>
                    <a:pt x="65" y="178"/>
                    <a:pt x="0" y="139"/>
                    <a:pt x="0" y="139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76" y="65"/>
                    <a:pt x="351" y="65"/>
                  </a:cubicBezTo>
                  <a:close/>
                </a:path>
              </a:pathLst>
            </a:custGeom>
            <a:solidFill>
              <a:srgbClr val="FFF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4" name="Freeform 76"/>
            <p:cNvSpPr>
              <a:spLocks/>
            </p:cNvSpPr>
            <p:nvPr/>
          </p:nvSpPr>
          <p:spPr bwMode="auto">
            <a:xfrm>
              <a:off x="4717490" y="3430202"/>
              <a:ext cx="846138" cy="847725"/>
            </a:xfrm>
            <a:custGeom>
              <a:avLst/>
              <a:gdLst>
                <a:gd name="T0" fmla="*/ 289 w 352"/>
                <a:gd name="T1" fmla="*/ 62 h 352"/>
                <a:gd name="T2" fmla="*/ 289 w 352"/>
                <a:gd name="T3" fmla="*/ 289 h 352"/>
                <a:gd name="T4" fmla="*/ 63 w 352"/>
                <a:gd name="T5" fmla="*/ 289 h 352"/>
                <a:gd name="T6" fmla="*/ 63 w 352"/>
                <a:gd name="T7" fmla="*/ 62 h 352"/>
                <a:gd name="T8" fmla="*/ 289 w 352"/>
                <a:gd name="T9" fmla="*/ 6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2">
                  <a:moveTo>
                    <a:pt x="289" y="62"/>
                  </a:moveTo>
                  <a:cubicBezTo>
                    <a:pt x="352" y="125"/>
                    <a:pt x="352" y="227"/>
                    <a:pt x="289" y="289"/>
                  </a:cubicBezTo>
                  <a:cubicBezTo>
                    <a:pt x="227" y="352"/>
                    <a:pt x="125" y="352"/>
                    <a:pt x="63" y="289"/>
                  </a:cubicBezTo>
                  <a:cubicBezTo>
                    <a:pt x="0" y="227"/>
                    <a:pt x="0" y="125"/>
                    <a:pt x="63" y="62"/>
                  </a:cubicBezTo>
                  <a:cubicBezTo>
                    <a:pt x="125" y="0"/>
                    <a:pt x="227" y="0"/>
                    <a:pt x="289" y="62"/>
                  </a:cubicBezTo>
                  <a:close/>
                </a:path>
              </a:pathLst>
            </a:custGeom>
            <a:solidFill>
              <a:srgbClr val="FFF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5" name="Freeform 77"/>
            <p:cNvSpPr>
              <a:spLocks/>
            </p:cNvSpPr>
            <p:nvPr/>
          </p:nvSpPr>
          <p:spPr bwMode="auto">
            <a:xfrm>
              <a:off x="5100077" y="3812790"/>
              <a:ext cx="954088" cy="957262"/>
            </a:xfrm>
            <a:custGeom>
              <a:avLst/>
              <a:gdLst>
                <a:gd name="T0" fmla="*/ 378 w 398"/>
                <a:gd name="T1" fmla="*/ 92 h 398"/>
                <a:gd name="T2" fmla="*/ 92 w 398"/>
                <a:gd name="T3" fmla="*/ 378 h 398"/>
                <a:gd name="T4" fmla="*/ 20 w 398"/>
                <a:gd name="T5" fmla="*/ 378 h 398"/>
                <a:gd name="T6" fmla="*/ 20 w 398"/>
                <a:gd name="T7" fmla="*/ 306 h 398"/>
                <a:gd name="T8" fmla="*/ 306 w 398"/>
                <a:gd name="T9" fmla="*/ 20 h 398"/>
                <a:gd name="T10" fmla="*/ 378 w 398"/>
                <a:gd name="T11" fmla="*/ 20 h 398"/>
                <a:gd name="T12" fmla="*/ 378 w 398"/>
                <a:gd name="T13" fmla="*/ 9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8" h="398">
                  <a:moveTo>
                    <a:pt x="378" y="92"/>
                  </a:moveTo>
                  <a:cubicBezTo>
                    <a:pt x="92" y="378"/>
                    <a:pt x="92" y="378"/>
                    <a:pt x="92" y="378"/>
                  </a:cubicBezTo>
                  <a:cubicBezTo>
                    <a:pt x="72" y="398"/>
                    <a:pt x="40" y="398"/>
                    <a:pt x="20" y="378"/>
                  </a:cubicBezTo>
                  <a:cubicBezTo>
                    <a:pt x="0" y="358"/>
                    <a:pt x="0" y="326"/>
                    <a:pt x="20" y="306"/>
                  </a:cubicBezTo>
                  <a:cubicBezTo>
                    <a:pt x="306" y="20"/>
                    <a:pt x="306" y="20"/>
                    <a:pt x="306" y="20"/>
                  </a:cubicBezTo>
                  <a:cubicBezTo>
                    <a:pt x="326" y="0"/>
                    <a:pt x="358" y="0"/>
                    <a:pt x="378" y="20"/>
                  </a:cubicBezTo>
                  <a:cubicBezTo>
                    <a:pt x="398" y="40"/>
                    <a:pt x="398" y="72"/>
                    <a:pt x="378" y="92"/>
                  </a:cubicBezTo>
                  <a:close/>
                </a:path>
              </a:pathLst>
            </a:cu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51" name="组合 1050"/>
          <p:cNvGrpSpPr/>
          <p:nvPr/>
        </p:nvGrpSpPr>
        <p:grpSpPr>
          <a:xfrm>
            <a:off x="2796281" y="1207647"/>
            <a:ext cx="1017298" cy="987226"/>
            <a:chOff x="4618038" y="4017963"/>
            <a:chExt cx="1879600" cy="1824037"/>
          </a:xfrm>
        </p:grpSpPr>
        <p:sp>
          <p:nvSpPr>
            <p:cNvPr id="1043" name="Freeform 82"/>
            <p:cNvSpPr>
              <a:spLocks/>
            </p:cNvSpPr>
            <p:nvPr/>
          </p:nvSpPr>
          <p:spPr bwMode="auto">
            <a:xfrm>
              <a:off x="4660900" y="4065588"/>
              <a:ext cx="1836738" cy="1776412"/>
            </a:xfrm>
            <a:custGeom>
              <a:avLst/>
              <a:gdLst>
                <a:gd name="T0" fmla="*/ 174 w 1081"/>
                <a:gd name="T1" fmla="*/ 925 h 1044"/>
                <a:gd name="T2" fmla="*/ 73 w 1081"/>
                <a:gd name="T3" fmla="*/ 217 h 1044"/>
                <a:gd name="T4" fmla="*/ 521 w 1081"/>
                <a:gd name="T5" fmla="*/ 135 h 1044"/>
                <a:gd name="T6" fmla="*/ 776 w 1081"/>
                <a:gd name="T7" fmla="*/ 514 h 1044"/>
                <a:gd name="T8" fmla="*/ 913 w 1081"/>
                <a:gd name="T9" fmla="*/ 876 h 1044"/>
                <a:gd name="T10" fmla="*/ 174 w 1081"/>
                <a:gd name="T11" fmla="*/ 925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1" h="1044">
                  <a:moveTo>
                    <a:pt x="174" y="925"/>
                  </a:moveTo>
                  <a:cubicBezTo>
                    <a:pt x="0" y="822"/>
                    <a:pt x="29" y="456"/>
                    <a:pt x="73" y="217"/>
                  </a:cubicBezTo>
                  <a:cubicBezTo>
                    <a:pt x="105" y="42"/>
                    <a:pt x="462" y="0"/>
                    <a:pt x="521" y="135"/>
                  </a:cubicBezTo>
                  <a:cubicBezTo>
                    <a:pt x="611" y="339"/>
                    <a:pt x="462" y="497"/>
                    <a:pt x="776" y="514"/>
                  </a:cubicBezTo>
                  <a:cubicBezTo>
                    <a:pt x="963" y="524"/>
                    <a:pt x="1081" y="669"/>
                    <a:pt x="913" y="876"/>
                  </a:cubicBezTo>
                  <a:cubicBezTo>
                    <a:pt x="777" y="1044"/>
                    <a:pt x="320" y="1013"/>
                    <a:pt x="174" y="925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Freeform 83"/>
            <p:cNvSpPr>
              <a:spLocks/>
            </p:cNvSpPr>
            <p:nvPr/>
          </p:nvSpPr>
          <p:spPr bwMode="auto">
            <a:xfrm>
              <a:off x="4618038" y="4017963"/>
              <a:ext cx="1112838" cy="847725"/>
            </a:xfrm>
            <a:custGeom>
              <a:avLst/>
              <a:gdLst>
                <a:gd name="T0" fmla="*/ 25 w 656"/>
                <a:gd name="T1" fmla="*/ 377 h 498"/>
                <a:gd name="T2" fmla="*/ 6 w 656"/>
                <a:gd name="T3" fmla="*/ 211 h 498"/>
                <a:gd name="T4" fmla="*/ 325 w 656"/>
                <a:gd name="T5" fmla="*/ 47 h 498"/>
                <a:gd name="T6" fmla="*/ 631 w 656"/>
                <a:gd name="T7" fmla="*/ 289 h 498"/>
                <a:gd name="T8" fmla="*/ 488 w 656"/>
                <a:gd name="T9" fmla="*/ 304 h 498"/>
                <a:gd name="T10" fmla="*/ 322 w 656"/>
                <a:gd name="T11" fmla="*/ 317 h 498"/>
                <a:gd name="T12" fmla="*/ 156 w 656"/>
                <a:gd name="T13" fmla="*/ 330 h 498"/>
                <a:gd name="T14" fmla="*/ 134 w 656"/>
                <a:gd name="T15" fmla="*/ 464 h 498"/>
                <a:gd name="T16" fmla="*/ 25 w 656"/>
                <a:gd name="T17" fmla="*/ 37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6" h="498">
                  <a:moveTo>
                    <a:pt x="25" y="377"/>
                  </a:moveTo>
                  <a:cubicBezTo>
                    <a:pt x="20" y="332"/>
                    <a:pt x="0" y="259"/>
                    <a:pt x="6" y="211"/>
                  </a:cubicBezTo>
                  <a:cubicBezTo>
                    <a:pt x="28" y="49"/>
                    <a:pt x="192" y="57"/>
                    <a:pt x="325" y="47"/>
                  </a:cubicBezTo>
                  <a:cubicBezTo>
                    <a:pt x="458" y="37"/>
                    <a:pt x="656" y="0"/>
                    <a:pt x="631" y="289"/>
                  </a:cubicBezTo>
                  <a:cubicBezTo>
                    <a:pt x="622" y="387"/>
                    <a:pt x="531" y="361"/>
                    <a:pt x="488" y="304"/>
                  </a:cubicBezTo>
                  <a:cubicBezTo>
                    <a:pt x="493" y="422"/>
                    <a:pt x="362" y="388"/>
                    <a:pt x="322" y="317"/>
                  </a:cubicBezTo>
                  <a:cubicBezTo>
                    <a:pt x="316" y="439"/>
                    <a:pt x="193" y="439"/>
                    <a:pt x="156" y="330"/>
                  </a:cubicBezTo>
                  <a:cubicBezTo>
                    <a:pt x="168" y="376"/>
                    <a:pt x="173" y="434"/>
                    <a:pt x="134" y="464"/>
                  </a:cubicBezTo>
                  <a:cubicBezTo>
                    <a:pt x="90" y="498"/>
                    <a:pt x="30" y="415"/>
                    <a:pt x="25" y="377"/>
                  </a:cubicBezTo>
                  <a:close/>
                </a:path>
              </a:pathLst>
            </a:cu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Oval 84"/>
            <p:cNvSpPr>
              <a:spLocks noChangeArrowheads="1"/>
            </p:cNvSpPr>
            <p:nvPr/>
          </p:nvSpPr>
          <p:spPr bwMode="auto">
            <a:xfrm>
              <a:off x="4799013" y="5124450"/>
              <a:ext cx="131763" cy="133350"/>
            </a:xfrm>
            <a:prstGeom prst="ellipse">
              <a:avLst/>
            </a:prstGeom>
            <a:solidFill>
              <a:srgbClr val="F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Oval 85"/>
            <p:cNvSpPr>
              <a:spLocks noChangeArrowheads="1"/>
            </p:cNvSpPr>
            <p:nvPr/>
          </p:nvSpPr>
          <p:spPr bwMode="auto">
            <a:xfrm>
              <a:off x="5013325" y="5168900"/>
              <a:ext cx="101600" cy="101600"/>
            </a:xfrm>
            <a:prstGeom prst="ellipse">
              <a:avLst/>
            </a:prstGeom>
            <a:solidFill>
              <a:srgbClr val="F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Oval 86"/>
            <p:cNvSpPr>
              <a:spLocks noChangeArrowheads="1"/>
            </p:cNvSpPr>
            <p:nvPr/>
          </p:nvSpPr>
          <p:spPr bwMode="auto">
            <a:xfrm>
              <a:off x="5168900" y="5240338"/>
              <a:ext cx="123825" cy="123825"/>
            </a:xfrm>
            <a:prstGeom prst="ellipse">
              <a:avLst/>
            </a:prstGeom>
            <a:solidFill>
              <a:srgbClr val="F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8" name="Oval 87"/>
            <p:cNvSpPr>
              <a:spLocks noChangeArrowheads="1"/>
            </p:cNvSpPr>
            <p:nvPr/>
          </p:nvSpPr>
          <p:spPr bwMode="auto">
            <a:xfrm>
              <a:off x="5318125" y="5429250"/>
              <a:ext cx="87313" cy="85725"/>
            </a:xfrm>
            <a:prstGeom prst="ellipse">
              <a:avLst/>
            </a:prstGeom>
            <a:solidFill>
              <a:srgbClr val="F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Oval 88"/>
            <p:cNvSpPr>
              <a:spLocks noChangeArrowheads="1"/>
            </p:cNvSpPr>
            <p:nvPr/>
          </p:nvSpPr>
          <p:spPr bwMode="auto">
            <a:xfrm>
              <a:off x="5338763" y="5597525"/>
              <a:ext cx="114300" cy="114300"/>
            </a:xfrm>
            <a:prstGeom prst="ellipse">
              <a:avLst/>
            </a:prstGeom>
            <a:solidFill>
              <a:srgbClr val="F7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64" name="组合 1063"/>
          <p:cNvGrpSpPr/>
          <p:nvPr/>
        </p:nvGrpSpPr>
        <p:grpSpPr>
          <a:xfrm>
            <a:off x="4232925" y="981469"/>
            <a:ext cx="1388430" cy="1189176"/>
            <a:chOff x="5002213" y="3817938"/>
            <a:chExt cx="2433638" cy="2084388"/>
          </a:xfrm>
        </p:grpSpPr>
        <p:sp>
          <p:nvSpPr>
            <p:cNvPr id="1058" name="Freeform 93"/>
            <p:cNvSpPr>
              <a:spLocks/>
            </p:cNvSpPr>
            <p:nvPr/>
          </p:nvSpPr>
          <p:spPr bwMode="auto">
            <a:xfrm>
              <a:off x="5072063" y="3897313"/>
              <a:ext cx="1000125" cy="628650"/>
            </a:xfrm>
            <a:custGeom>
              <a:avLst/>
              <a:gdLst>
                <a:gd name="T0" fmla="*/ 289 w 472"/>
                <a:gd name="T1" fmla="*/ 266 h 296"/>
                <a:gd name="T2" fmla="*/ 288 w 472"/>
                <a:gd name="T3" fmla="*/ 260 h 296"/>
                <a:gd name="T4" fmla="*/ 288 w 472"/>
                <a:gd name="T5" fmla="*/ 255 h 296"/>
                <a:gd name="T6" fmla="*/ 292 w 472"/>
                <a:gd name="T7" fmla="*/ 246 h 296"/>
                <a:gd name="T8" fmla="*/ 294 w 472"/>
                <a:gd name="T9" fmla="*/ 244 h 296"/>
                <a:gd name="T10" fmla="*/ 296 w 472"/>
                <a:gd name="T11" fmla="*/ 241 h 296"/>
                <a:gd name="T12" fmla="*/ 310 w 472"/>
                <a:gd name="T13" fmla="*/ 234 h 296"/>
                <a:gd name="T14" fmla="*/ 368 w 472"/>
                <a:gd name="T15" fmla="*/ 218 h 296"/>
                <a:gd name="T16" fmla="*/ 449 w 472"/>
                <a:gd name="T17" fmla="*/ 98 h 296"/>
                <a:gd name="T18" fmla="*/ 380 w 472"/>
                <a:gd name="T19" fmla="*/ 40 h 296"/>
                <a:gd name="T20" fmla="*/ 295 w 472"/>
                <a:gd name="T21" fmla="*/ 55 h 296"/>
                <a:gd name="T22" fmla="*/ 218 w 472"/>
                <a:gd name="T23" fmla="*/ 84 h 296"/>
                <a:gd name="T24" fmla="*/ 150 w 472"/>
                <a:gd name="T25" fmla="*/ 60 h 296"/>
                <a:gd name="T26" fmla="*/ 116 w 472"/>
                <a:gd name="T27" fmla="*/ 31 h 296"/>
                <a:gd name="T28" fmla="*/ 78 w 472"/>
                <a:gd name="T29" fmla="*/ 10 h 296"/>
                <a:gd name="T30" fmla="*/ 36 w 472"/>
                <a:gd name="T31" fmla="*/ 4 h 296"/>
                <a:gd name="T32" fmla="*/ 4 w 472"/>
                <a:gd name="T33" fmla="*/ 43 h 296"/>
                <a:gd name="T34" fmla="*/ 20 w 472"/>
                <a:gd name="T35" fmla="*/ 70 h 296"/>
                <a:gd name="T36" fmla="*/ 47 w 472"/>
                <a:gd name="T37" fmla="*/ 54 h 296"/>
                <a:gd name="T38" fmla="*/ 50 w 472"/>
                <a:gd name="T39" fmla="*/ 47 h 296"/>
                <a:gd name="T40" fmla="*/ 48 w 472"/>
                <a:gd name="T41" fmla="*/ 47 h 296"/>
                <a:gd name="T42" fmla="*/ 50 w 472"/>
                <a:gd name="T43" fmla="*/ 47 h 296"/>
                <a:gd name="T44" fmla="*/ 78 w 472"/>
                <a:gd name="T45" fmla="*/ 59 h 296"/>
                <a:gd name="T46" fmla="*/ 137 w 472"/>
                <a:gd name="T47" fmla="*/ 106 h 296"/>
                <a:gd name="T48" fmla="*/ 222 w 472"/>
                <a:gd name="T49" fmla="*/ 128 h 296"/>
                <a:gd name="T50" fmla="*/ 309 w 472"/>
                <a:gd name="T51" fmla="*/ 97 h 296"/>
                <a:gd name="T52" fmla="*/ 377 w 472"/>
                <a:gd name="T53" fmla="*/ 85 h 296"/>
                <a:gd name="T54" fmla="*/ 404 w 472"/>
                <a:gd name="T55" fmla="*/ 106 h 296"/>
                <a:gd name="T56" fmla="*/ 408 w 472"/>
                <a:gd name="T57" fmla="*/ 133 h 296"/>
                <a:gd name="T58" fmla="*/ 362 w 472"/>
                <a:gd name="T59" fmla="*/ 173 h 296"/>
                <a:gd name="T60" fmla="*/ 299 w 472"/>
                <a:gd name="T61" fmla="*/ 190 h 296"/>
                <a:gd name="T62" fmla="*/ 256 w 472"/>
                <a:gd name="T63" fmla="*/ 220 h 296"/>
                <a:gd name="T64" fmla="*/ 246 w 472"/>
                <a:gd name="T65" fmla="*/ 277 h 296"/>
                <a:gd name="T66" fmla="*/ 273 w 472"/>
                <a:gd name="T67" fmla="*/ 293 h 296"/>
                <a:gd name="T68" fmla="*/ 289 w 472"/>
                <a:gd name="T69" fmla="*/ 26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2" h="296">
                  <a:moveTo>
                    <a:pt x="289" y="266"/>
                  </a:moveTo>
                  <a:cubicBezTo>
                    <a:pt x="288" y="264"/>
                    <a:pt x="288" y="262"/>
                    <a:pt x="288" y="260"/>
                  </a:cubicBezTo>
                  <a:cubicBezTo>
                    <a:pt x="288" y="260"/>
                    <a:pt x="289" y="252"/>
                    <a:pt x="288" y="255"/>
                  </a:cubicBezTo>
                  <a:cubicBezTo>
                    <a:pt x="289" y="249"/>
                    <a:pt x="289" y="250"/>
                    <a:pt x="292" y="246"/>
                  </a:cubicBezTo>
                  <a:cubicBezTo>
                    <a:pt x="295" y="240"/>
                    <a:pt x="289" y="248"/>
                    <a:pt x="294" y="244"/>
                  </a:cubicBezTo>
                  <a:cubicBezTo>
                    <a:pt x="294" y="243"/>
                    <a:pt x="299" y="239"/>
                    <a:pt x="296" y="241"/>
                  </a:cubicBezTo>
                  <a:cubicBezTo>
                    <a:pt x="300" y="238"/>
                    <a:pt x="305" y="236"/>
                    <a:pt x="310" y="234"/>
                  </a:cubicBezTo>
                  <a:cubicBezTo>
                    <a:pt x="325" y="227"/>
                    <a:pt x="350" y="224"/>
                    <a:pt x="368" y="218"/>
                  </a:cubicBezTo>
                  <a:cubicBezTo>
                    <a:pt x="417" y="202"/>
                    <a:pt x="472" y="154"/>
                    <a:pt x="449" y="98"/>
                  </a:cubicBezTo>
                  <a:cubicBezTo>
                    <a:pt x="437" y="68"/>
                    <a:pt x="411" y="45"/>
                    <a:pt x="380" y="40"/>
                  </a:cubicBezTo>
                  <a:cubicBezTo>
                    <a:pt x="350" y="34"/>
                    <a:pt x="322" y="43"/>
                    <a:pt x="295" y="55"/>
                  </a:cubicBezTo>
                  <a:cubicBezTo>
                    <a:pt x="270" y="65"/>
                    <a:pt x="246" y="80"/>
                    <a:pt x="218" y="84"/>
                  </a:cubicBezTo>
                  <a:cubicBezTo>
                    <a:pt x="191" y="87"/>
                    <a:pt x="170" y="78"/>
                    <a:pt x="150" y="60"/>
                  </a:cubicBezTo>
                  <a:cubicBezTo>
                    <a:pt x="138" y="50"/>
                    <a:pt x="127" y="40"/>
                    <a:pt x="116" y="31"/>
                  </a:cubicBezTo>
                  <a:cubicBezTo>
                    <a:pt x="104" y="22"/>
                    <a:pt x="91" y="16"/>
                    <a:pt x="78" y="10"/>
                  </a:cubicBezTo>
                  <a:cubicBezTo>
                    <a:pt x="65" y="4"/>
                    <a:pt x="51" y="0"/>
                    <a:pt x="36" y="4"/>
                  </a:cubicBezTo>
                  <a:cubicBezTo>
                    <a:pt x="19" y="10"/>
                    <a:pt x="10" y="26"/>
                    <a:pt x="4" y="43"/>
                  </a:cubicBezTo>
                  <a:cubicBezTo>
                    <a:pt x="0" y="54"/>
                    <a:pt x="9" y="67"/>
                    <a:pt x="20" y="70"/>
                  </a:cubicBezTo>
                  <a:cubicBezTo>
                    <a:pt x="32" y="73"/>
                    <a:pt x="43" y="66"/>
                    <a:pt x="47" y="54"/>
                  </a:cubicBezTo>
                  <a:cubicBezTo>
                    <a:pt x="48" y="52"/>
                    <a:pt x="54" y="44"/>
                    <a:pt x="50" y="47"/>
                  </a:cubicBezTo>
                  <a:cubicBezTo>
                    <a:pt x="54" y="44"/>
                    <a:pt x="50" y="47"/>
                    <a:pt x="48" y="47"/>
                  </a:cubicBezTo>
                  <a:cubicBezTo>
                    <a:pt x="54" y="46"/>
                    <a:pt x="44" y="46"/>
                    <a:pt x="50" y="47"/>
                  </a:cubicBezTo>
                  <a:cubicBezTo>
                    <a:pt x="59" y="49"/>
                    <a:pt x="68" y="54"/>
                    <a:pt x="78" y="59"/>
                  </a:cubicBezTo>
                  <a:cubicBezTo>
                    <a:pt x="100" y="72"/>
                    <a:pt x="117" y="92"/>
                    <a:pt x="137" y="106"/>
                  </a:cubicBezTo>
                  <a:cubicBezTo>
                    <a:pt x="162" y="125"/>
                    <a:pt x="191" y="132"/>
                    <a:pt x="222" y="128"/>
                  </a:cubicBezTo>
                  <a:cubicBezTo>
                    <a:pt x="253" y="124"/>
                    <a:pt x="280" y="110"/>
                    <a:pt x="309" y="97"/>
                  </a:cubicBezTo>
                  <a:cubicBezTo>
                    <a:pt x="330" y="87"/>
                    <a:pt x="354" y="78"/>
                    <a:pt x="377" y="85"/>
                  </a:cubicBezTo>
                  <a:cubicBezTo>
                    <a:pt x="388" y="88"/>
                    <a:pt x="397" y="97"/>
                    <a:pt x="404" y="106"/>
                  </a:cubicBezTo>
                  <a:cubicBezTo>
                    <a:pt x="410" y="116"/>
                    <a:pt x="411" y="124"/>
                    <a:pt x="408" y="133"/>
                  </a:cubicBezTo>
                  <a:cubicBezTo>
                    <a:pt x="403" y="151"/>
                    <a:pt x="379" y="166"/>
                    <a:pt x="362" y="173"/>
                  </a:cubicBezTo>
                  <a:cubicBezTo>
                    <a:pt x="342" y="181"/>
                    <a:pt x="320" y="183"/>
                    <a:pt x="299" y="190"/>
                  </a:cubicBezTo>
                  <a:cubicBezTo>
                    <a:pt x="282" y="196"/>
                    <a:pt x="267" y="205"/>
                    <a:pt x="256" y="220"/>
                  </a:cubicBezTo>
                  <a:cubicBezTo>
                    <a:pt x="243" y="237"/>
                    <a:pt x="242" y="258"/>
                    <a:pt x="246" y="277"/>
                  </a:cubicBezTo>
                  <a:cubicBezTo>
                    <a:pt x="248" y="289"/>
                    <a:pt x="262" y="296"/>
                    <a:pt x="273" y="293"/>
                  </a:cubicBezTo>
                  <a:cubicBezTo>
                    <a:pt x="286" y="290"/>
                    <a:pt x="291" y="278"/>
                    <a:pt x="289" y="2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9" name="Freeform 94"/>
            <p:cNvSpPr>
              <a:spLocks/>
            </p:cNvSpPr>
            <p:nvPr/>
          </p:nvSpPr>
          <p:spPr bwMode="auto">
            <a:xfrm>
              <a:off x="6481763" y="3817938"/>
              <a:ext cx="828675" cy="752475"/>
            </a:xfrm>
            <a:custGeom>
              <a:avLst/>
              <a:gdLst>
                <a:gd name="T0" fmla="*/ 270 w 391"/>
                <a:gd name="T1" fmla="*/ 326 h 354"/>
                <a:gd name="T2" fmla="*/ 212 w 391"/>
                <a:gd name="T3" fmla="*/ 233 h 354"/>
                <a:gd name="T4" fmla="*/ 196 w 391"/>
                <a:gd name="T5" fmla="*/ 220 h 354"/>
                <a:gd name="T6" fmla="*/ 192 w 391"/>
                <a:gd name="T7" fmla="*/ 216 h 354"/>
                <a:gd name="T8" fmla="*/ 191 w 391"/>
                <a:gd name="T9" fmla="*/ 215 h 354"/>
                <a:gd name="T10" fmla="*/ 188 w 391"/>
                <a:gd name="T11" fmla="*/ 210 h 354"/>
                <a:gd name="T12" fmla="*/ 187 w 391"/>
                <a:gd name="T13" fmla="*/ 208 h 354"/>
                <a:gd name="T14" fmla="*/ 186 w 391"/>
                <a:gd name="T15" fmla="*/ 207 h 354"/>
                <a:gd name="T16" fmla="*/ 186 w 391"/>
                <a:gd name="T17" fmla="*/ 202 h 354"/>
                <a:gd name="T18" fmla="*/ 187 w 391"/>
                <a:gd name="T19" fmla="*/ 199 h 354"/>
                <a:gd name="T20" fmla="*/ 188 w 391"/>
                <a:gd name="T21" fmla="*/ 196 h 354"/>
                <a:gd name="T22" fmla="*/ 202 w 391"/>
                <a:gd name="T23" fmla="*/ 180 h 354"/>
                <a:gd name="T24" fmla="*/ 223 w 391"/>
                <a:gd name="T25" fmla="*/ 171 h 354"/>
                <a:gd name="T26" fmla="*/ 254 w 391"/>
                <a:gd name="T27" fmla="*/ 165 h 354"/>
                <a:gd name="T28" fmla="*/ 311 w 391"/>
                <a:gd name="T29" fmla="*/ 158 h 354"/>
                <a:gd name="T30" fmla="*/ 379 w 391"/>
                <a:gd name="T31" fmla="*/ 64 h 354"/>
                <a:gd name="T32" fmla="*/ 312 w 391"/>
                <a:gd name="T33" fmla="*/ 8 h 354"/>
                <a:gd name="T34" fmla="*/ 216 w 391"/>
                <a:gd name="T35" fmla="*/ 0 h 354"/>
                <a:gd name="T36" fmla="*/ 23 w 391"/>
                <a:gd name="T37" fmla="*/ 49 h 354"/>
                <a:gd name="T38" fmla="*/ 46 w 391"/>
                <a:gd name="T39" fmla="*/ 87 h 354"/>
                <a:gd name="T40" fmla="*/ 175 w 391"/>
                <a:gd name="T41" fmla="*/ 48 h 354"/>
                <a:gd name="T42" fmla="*/ 315 w 391"/>
                <a:gd name="T43" fmla="*/ 55 h 354"/>
                <a:gd name="T44" fmla="*/ 326 w 391"/>
                <a:gd name="T45" fmla="*/ 61 h 354"/>
                <a:gd name="T46" fmla="*/ 331 w 391"/>
                <a:gd name="T47" fmla="*/ 66 h 354"/>
                <a:gd name="T48" fmla="*/ 337 w 391"/>
                <a:gd name="T49" fmla="*/ 84 h 354"/>
                <a:gd name="T50" fmla="*/ 337 w 391"/>
                <a:gd name="T51" fmla="*/ 87 h 354"/>
                <a:gd name="T52" fmla="*/ 335 w 391"/>
                <a:gd name="T53" fmla="*/ 93 h 354"/>
                <a:gd name="T54" fmla="*/ 334 w 391"/>
                <a:gd name="T55" fmla="*/ 96 h 354"/>
                <a:gd name="T56" fmla="*/ 331 w 391"/>
                <a:gd name="T57" fmla="*/ 101 h 354"/>
                <a:gd name="T58" fmla="*/ 325 w 391"/>
                <a:gd name="T59" fmla="*/ 106 h 354"/>
                <a:gd name="T60" fmla="*/ 312 w 391"/>
                <a:gd name="T61" fmla="*/ 112 h 354"/>
                <a:gd name="T62" fmla="*/ 301 w 391"/>
                <a:gd name="T63" fmla="*/ 115 h 354"/>
                <a:gd name="T64" fmla="*/ 296 w 391"/>
                <a:gd name="T65" fmla="*/ 116 h 354"/>
                <a:gd name="T66" fmla="*/ 293 w 391"/>
                <a:gd name="T67" fmla="*/ 116 h 354"/>
                <a:gd name="T68" fmla="*/ 263 w 391"/>
                <a:gd name="T69" fmla="*/ 119 h 354"/>
                <a:gd name="T70" fmla="*/ 201 w 391"/>
                <a:gd name="T71" fmla="*/ 132 h 354"/>
                <a:gd name="T72" fmla="*/ 147 w 391"/>
                <a:gd name="T73" fmla="*/ 181 h 354"/>
                <a:gd name="T74" fmla="*/ 159 w 391"/>
                <a:gd name="T75" fmla="*/ 246 h 354"/>
                <a:gd name="T76" fmla="*/ 208 w 391"/>
                <a:gd name="T77" fmla="*/ 285 h 354"/>
                <a:gd name="T78" fmla="*/ 210 w 391"/>
                <a:gd name="T79" fmla="*/ 287 h 354"/>
                <a:gd name="T80" fmla="*/ 216 w 391"/>
                <a:gd name="T81" fmla="*/ 292 h 354"/>
                <a:gd name="T82" fmla="*/ 221 w 391"/>
                <a:gd name="T83" fmla="*/ 296 h 354"/>
                <a:gd name="T84" fmla="*/ 223 w 391"/>
                <a:gd name="T85" fmla="*/ 299 h 354"/>
                <a:gd name="T86" fmla="*/ 223 w 391"/>
                <a:gd name="T87" fmla="*/ 299 h 354"/>
                <a:gd name="T88" fmla="*/ 226 w 391"/>
                <a:gd name="T89" fmla="*/ 304 h 354"/>
                <a:gd name="T90" fmla="*/ 227 w 391"/>
                <a:gd name="T91" fmla="*/ 307 h 354"/>
                <a:gd name="T92" fmla="*/ 227 w 391"/>
                <a:gd name="T93" fmla="*/ 306 h 354"/>
                <a:gd name="T94" fmla="*/ 227 w 391"/>
                <a:gd name="T95" fmla="*/ 310 h 354"/>
                <a:gd name="T96" fmla="*/ 227 w 391"/>
                <a:gd name="T97" fmla="*/ 314 h 354"/>
                <a:gd name="T98" fmla="*/ 227 w 391"/>
                <a:gd name="T99" fmla="*/ 314 h 354"/>
                <a:gd name="T100" fmla="*/ 270 w 391"/>
                <a:gd name="T101" fmla="*/ 326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91" h="354">
                  <a:moveTo>
                    <a:pt x="270" y="326"/>
                  </a:moveTo>
                  <a:cubicBezTo>
                    <a:pt x="279" y="281"/>
                    <a:pt x="245" y="256"/>
                    <a:pt x="212" y="233"/>
                  </a:cubicBezTo>
                  <a:cubicBezTo>
                    <a:pt x="204" y="227"/>
                    <a:pt x="203" y="227"/>
                    <a:pt x="196" y="220"/>
                  </a:cubicBezTo>
                  <a:cubicBezTo>
                    <a:pt x="194" y="219"/>
                    <a:pt x="193" y="217"/>
                    <a:pt x="192" y="216"/>
                  </a:cubicBezTo>
                  <a:cubicBezTo>
                    <a:pt x="191" y="215"/>
                    <a:pt x="187" y="211"/>
                    <a:pt x="191" y="215"/>
                  </a:cubicBezTo>
                  <a:cubicBezTo>
                    <a:pt x="190" y="213"/>
                    <a:pt x="189" y="212"/>
                    <a:pt x="188" y="210"/>
                  </a:cubicBezTo>
                  <a:cubicBezTo>
                    <a:pt x="185" y="205"/>
                    <a:pt x="188" y="211"/>
                    <a:pt x="187" y="208"/>
                  </a:cubicBezTo>
                  <a:cubicBezTo>
                    <a:pt x="186" y="207"/>
                    <a:pt x="186" y="201"/>
                    <a:pt x="186" y="207"/>
                  </a:cubicBezTo>
                  <a:cubicBezTo>
                    <a:pt x="186" y="205"/>
                    <a:pt x="186" y="203"/>
                    <a:pt x="186" y="202"/>
                  </a:cubicBezTo>
                  <a:cubicBezTo>
                    <a:pt x="186" y="207"/>
                    <a:pt x="187" y="200"/>
                    <a:pt x="187" y="199"/>
                  </a:cubicBezTo>
                  <a:cubicBezTo>
                    <a:pt x="187" y="199"/>
                    <a:pt x="190" y="192"/>
                    <a:pt x="188" y="196"/>
                  </a:cubicBezTo>
                  <a:cubicBezTo>
                    <a:pt x="192" y="188"/>
                    <a:pt x="196" y="184"/>
                    <a:pt x="202" y="180"/>
                  </a:cubicBezTo>
                  <a:cubicBezTo>
                    <a:pt x="210" y="175"/>
                    <a:pt x="214" y="174"/>
                    <a:pt x="223" y="171"/>
                  </a:cubicBezTo>
                  <a:cubicBezTo>
                    <a:pt x="234" y="168"/>
                    <a:pt x="244" y="166"/>
                    <a:pt x="254" y="165"/>
                  </a:cubicBezTo>
                  <a:cubicBezTo>
                    <a:pt x="269" y="162"/>
                    <a:pt x="293" y="161"/>
                    <a:pt x="311" y="158"/>
                  </a:cubicBezTo>
                  <a:cubicBezTo>
                    <a:pt x="357" y="151"/>
                    <a:pt x="391" y="111"/>
                    <a:pt x="379" y="64"/>
                  </a:cubicBezTo>
                  <a:cubicBezTo>
                    <a:pt x="371" y="32"/>
                    <a:pt x="342" y="15"/>
                    <a:pt x="312" y="8"/>
                  </a:cubicBezTo>
                  <a:cubicBezTo>
                    <a:pt x="281" y="1"/>
                    <a:pt x="248" y="0"/>
                    <a:pt x="216" y="0"/>
                  </a:cubicBezTo>
                  <a:cubicBezTo>
                    <a:pt x="152" y="2"/>
                    <a:pt x="77" y="12"/>
                    <a:pt x="23" y="49"/>
                  </a:cubicBezTo>
                  <a:cubicBezTo>
                    <a:pt x="0" y="65"/>
                    <a:pt x="22" y="103"/>
                    <a:pt x="46" y="87"/>
                  </a:cubicBezTo>
                  <a:cubicBezTo>
                    <a:pt x="82" y="62"/>
                    <a:pt x="130" y="52"/>
                    <a:pt x="175" y="48"/>
                  </a:cubicBezTo>
                  <a:cubicBezTo>
                    <a:pt x="222" y="43"/>
                    <a:pt x="271" y="42"/>
                    <a:pt x="315" y="55"/>
                  </a:cubicBezTo>
                  <a:cubicBezTo>
                    <a:pt x="318" y="56"/>
                    <a:pt x="322" y="58"/>
                    <a:pt x="326" y="61"/>
                  </a:cubicBezTo>
                  <a:cubicBezTo>
                    <a:pt x="324" y="60"/>
                    <a:pt x="333" y="68"/>
                    <a:pt x="331" y="66"/>
                  </a:cubicBezTo>
                  <a:cubicBezTo>
                    <a:pt x="337" y="73"/>
                    <a:pt x="337" y="77"/>
                    <a:pt x="337" y="84"/>
                  </a:cubicBezTo>
                  <a:cubicBezTo>
                    <a:pt x="337" y="91"/>
                    <a:pt x="338" y="80"/>
                    <a:pt x="337" y="87"/>
                  </a:cubicBezTo>
                  <a:cubicBezTo>
                    <a:pt x="337" y="89"/>
                    <a:pt x="336" y="91"/>
                    <a:pt x="335" y="93"/>
                  </a:cubicBezTo>
                  <a:cubicBezTo>
                    <a:pt x="333" y="99"/>
                    <a:pt x="337" y="90"/>
                    <a:pt x="334" y="96"/>
                  </a:cubicBezTo>
                  <a:cubicBezTo>
                    <a:pt x="333" y="97"/>
                    <a:pt x="332" y="99"/>
                    <a:pt x="331" y="101"/>
                  </a:cubicBezTo>
                  <a:cubicBezTo>
                    <a:pt x="332" y="99"/>
                    <a:pt x="324" y="107"/>
                    <a:pt x="325" y="106"/>
                  </a:cubicBezTo>
                  <a:cubicBezTo>
                    <a:pt x="320" y="109"/>
                    <a:pt x="317" y="111"/>
                    <a:pt x="312" y="112"/>
                  </a:cubicBezTo>
                  <a:cubicBezTo>
                    <a:pt x="309" y="113"/>
                    <a:pt x="305" y="114"/>
                    <a:pt x="301" y="115"/>
                  </a:cubicBezTo>
                  <a:cubicBezTo>
                    <a:pt x="299" y="115"/>
                    <a:pt x="297" y="115"/>
                    <a:pt x="296" y="116"/>
                  </a:cubicBezTo>
                  <a:cubicBezTo>
                    <a:pt x="301" y="115"/>
                    <a:pt x="294" y="116"/>
                    <a:pt x="293" y="116"/>
                  </a:cubicBezTo>
                  <a:cubicBezTo>
                    <a:pt x="283" y="117"/>
                    <a:pt x="273" y="118"/>
                    <a:pt x="263" y="119"/>
                  </a:cubicBezTo>
                  <a:cubicBezTo>
                    <a:pt x="242" y="121"/>
                    <a:pt x="220" y="124"/>
                    <a:pt x="201" y="132"/>
                  </a:cubicBezTo>
                  <a:cubicBezTo>
                    <a:pt x="176" y="141"/>
                    <a:pt x="157" y="156"/>
                    <a:pt x="147" y="181"/>
                  </a:cubicBezTo>
                  <a:cubicBezTo>
                    <a:pt x="137" y="204"/>
                    <a:pt x="143" y="227"/>
                    <a:pt x="159" y="246"/>
                  </a:cubicBezTo>
                  <a:cubicBezTo>
                    <a:pt x="173" y="262"/>
                    <a:pt x="192" y="272"/>
                    <a:pt x="208" y="285"/>
                  </a:cubicBezTo>
                  <a:cubicBezTo>
                    <a:pt x="205" y="282"/>
                    <a:pt x="210" y="286"/>
                    <a:pt x="210" y="287"/>
                  </a:cubicBezTo>
                  <a:cubicBezTo>
                    <a:pt x="213" y="288"/>
                    <a:pt x="214" y="290"/>
                    <a:pt x="216" y="292"/>
                  </a:cubicBezTo>
                  <a:cubicBezTo>
                    <a:pt x="218" y="293"/>
                    <a:pt x="219" y="295"/>
                    <a:pt x="221" y="296"/>
                  </a:cubicBezTo>
                  <a:cubicBezTo>
                    <a:pt x="221" y="297"/>
                    <a:pt x="222" y="298"/>
                    <a:pt x="223" y="299"/>
                  </a:cubicBezTo>
                  <a:cubicBezTo>
                    <a:pt x="221" y="297"/>
                    <a:pt x="221" y="297"/>
                    <a:pt x="223" y="299"/>
                  </a:cubicBezTo>
                  <a:cubicBezTo>
                    <a:pt x="224" y="300"/>
                    <a:pt x="225" y="302"/>
                    <a:pt x="226" y="304"/>
                  </a:cubicBezTo>
                  <a:cubicBezTo>
                    <a:pt x="227" y="307"/>
                    <a:pt x="225" y="301"/>
                    <a:pt x="227" y="307"/>
                  </a:cubicBezTo>
                  <a:cubicBezTo>
                    <a:pt x="227" y="309"/>
                    <a:pt x="227" y="309"/>
                    <a:pt x="227" y="306"/>
                  </a:cubicBezTo>
                  <a:cubicBezTo>
                    <a:pt x="227" y="308"/>
                    <a:pt x="227" y="309"/>
                    <a:pt x="227" y="310"/>
                  </a:cubicBezTo>
                  <a:cubicBezTo>
                    <a:pt x="227" y="311"/>
                    <a:pt x="227" y="313"/>
                    <a:pt x="227" y="314"/>
                  </a:cubicBezTo>
                  <a:cubicBezTo>
                    <a:pt x="227" y="312"/>
                    <a:pt x="227" y="312"/>
                    <a:pt x="227" y="314"/>
                  </a:cubicBezTo>
                  <a:cubicBezTo>
                    <a:pt x="221" y="342"/>
                    <a:pt x="264" y="354"/>
                    <a:pt x="270" y="3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0" name="Freeform 95"/>
            <p:cNvSpPr>
              <a:spLocks/>
            </p:cNvSpPr>
            <p:nvPr/>
          </p:nvSpPr>
          <p:spPr bwMode="auto">
            <a:xfrm>
              <a:off x="5002213" y="4332288"/>
              <a:ext cx="2433638" cy="1570038"/>
            </a:xfrm>
            <a:custGeom>
              <a:avLst/>
              <a:gdLst>
                <a:gd name="T0" fmla="*/ 967 w 1148"/>
                <a:gd name="T1" fmla="*/ 11 h 739"/>
                <a:gd name="T2" fmla="*/ 600 w 1148"/>
                <a:gd name="T3" fmla="*/ 739 h 739"/>
                <a:gd name="T4" fmla="*/ 234 w 1148"/>
                <a:gd name="T5" fmla="*/ 11 h 739"/>
                <a:gd name="T6" fmla="*/ 266 w 1148"/>
                <a:gd name="T7" fmla="*/ 8 h 739"/>
                <a:gd name="T8" fmla="*/ 600 w 1148"/>
                <a:gd name="T9" fmla="*/ 155 h 739"/>
                <a:gd name="T10" fmla="*/ 936 w 1148"/>
                <a:gd name="T11" fmla="*/ 9 h 739"/>
                <a:gd name="T12" fmla="*/ 967 w 1148"/>
                <a:gd name="T13" fmla="*/ 11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739">
                  <a:moveTo>
                    <a:pt x="967" y="11"/>
                  </a:moveTo>
                  <a:cubicBezTo>
                    <a:pt x="1148" y="231"/>
                    <a:pt x="1004" y="739"/>
                    <a:pt x="600" y="739"/>
                  </a:cubicBezTo>
                  <a:cubicBezTo>
                    <a:pt x="260" y="739"/>
                    <a:pt x="0" y="321"/>
                    <a:pt x="234" y="11"/>
                  </a:cubicBezTo>
                  <a:cubicBezTo>
                    <a:pt x="242" y="2"/>
                    <a:pt x="256" y="0"/>
                    <a:pt x="266" y="8"/>
                  </a:cubicBezTo>
                  <a:cubicBezTo>
                    <a:pt x="371" y="91"/>
                    <a:pt x="416" y="155"/>
                    <a:pt x="600" y="155"/>
                  </a:cubicBezTo>
                  <a:cubicBezTo>
                    <a:pt x="787" y="155"/>
                    <a:pt x="812" y="119"/>
                    <a:pt x="936" y="9"/>
                  </a:cubicBezTo>
                  <a:cubicBezTo>
                    <a:pt x="945" y="1"/>
                    <a:pt x="959" y="1"/>
                    <a:pt x="967" y="11"/>
                  </a:cubicBezTo>
                  <a:close/>
                </a:path>
              </a:pathLst>
            </a:cu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1" name="Freeform 96"/>
            <p:cNvSpPr>
              <a:spLocks/>
            </p:cNvSpPr>
            <p:nvPr/>
          </p:nvSpPr>
          <p:spPr bwMode="auto">
            <a:xfrm>
              <a:off x="6942138" y="4492626"/>
              <a:ext cx="117475" cy="127000"/>
            </a:xfrm>
            <a:custGeom>
              <a:avLst/>
              <a:gdLst>
                <a:gd name="T0" fmla="*/ 31 w 56"/>
                <a:gd name="T1" fmla="*/ 60 h 60"/>
                <a:gd name="T2" fmla="*/ 11 w 56"/>
                <a:gd name="T3" fmla="*/ 46 h 60"/>
                <a:gd name="T4" fmla="*/ 6 w 56"/>
                <a:gd name="T5" fmla="*/ 35 h 60"/>
                <a:gd name="T6" fmla="*/ 16 w 56"/>
                <a:gd name="T7" fmla="*/ 5 h 60"/>
                <a:gd name="T8" fmla="*/ 46 w 56"/>
                <a:gd name="T9" fmla="*/ 15 h 60"/>
                <a:gd name="T10" fmla="*/ 52 w 56"/>
                <a:gd name="T11" fmla="*/ 29 h 60"/>
                <a:gd name="T12" fmla="*/ 40 w 56"/>
                <a:gd name="T13" fmla="*/ 58 h 60"/>
                <a:gd name="T14" fmla="*/ 31 w 56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60">
                  <a:moveTo>
                    <a:pt x="31" y="60"/>
                  </a:moveTo>
                  <a:cubicBezTo>
                    <a:pt x="22" y="60"/>
                    <a:pt x="14" y="55"/>
                    <a:pt x="11" y="46"/>
                  </a:cubicBezTo>
                  <a:cubicBezTo>
                    <a:pt x="9" y="42"/>
                    <a:pt x="7" y="39"/>
                    <a:pt x="6" y="35"/>
                  </a:cubicBezTo>
                  <a:cubicBezTo>
                    <a:pt x="0" y="24"/>
                    <a:pt x="5" y="11"/>
                    <a:pt x="16" y="5"/>
                  </a:cubicBezTo>
                  <a:cubicBezTo>
                    <a:pt x="27" y="0"/>
                    <a:pt x="40" y="4"/>
                    <a:pt x="46" y="15"/>
                  </a:cubicBezTo>
                  <a:cubicBezTo>
                    <a:pt x="48" y="20"/>
                    <a:pt x="50" y="24"/>
                    <a:pt x="52" y="29"/>
                  </a:cubicBezTo>
                  <a:cubicBezTo>
                    <a:pt x="56" y="40"/>
                    <a:pt x="51" y="53"/>
                    <a:pt x="40" y="58"/>
                  </a:cubicBezTo>
                  <a:cubicBezTo>
                    <a:pt x="37" y="59"/>
                    <a:pt x="34" y="60"/>
                    <a:pt x="31" y="6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2" name="Freeform 97"/>
            <p:cNvSpPr>
              <a:spLocks noEditPoints="1"/>
            </p:cNvSpPr>
            <p:nvPr/>
          </p:nvSpPr>
          <p:spPr bwMode="auto">
            <a:xfrm>
              <a:off x="5413375" y="4683126"/>
              <a:ext cx="1698625" cy="1114425"/>
            </a:xfrm>
            <a:custGeom>
              <a:avLst/>
              <a:gdLst>
                <a:gd name="T0" fmla="*/ 385 w 801"/>
                <a:gd name="T1" fmla="*/ 524 h 524"/>
                <a:gd name="T2" fmla="*/ 387 w 801"/>
                <a:gd name="T3" fmla="*/ 479 h 524"/>
                <a:gd name="T4" fmla="*/ 413 w 801"/>
                <a:gd name="T5" fmla="*/ 480 h 524"/>
                <a:gd name="T6" fmla="*/ 413 w 801"/>
                <a:gd name="T7" fmla="*/ 524 h 524"/>
                <a:gd name="T8" fmla="*/ 497 w 801"/>
                <a:gd name="T9" fmla="*/ 513 h 524"/>
                <a:gd name="T10" fmla="*/ 492 w 801"/>
                <a:gd name="T11" fmla="*/ 469 h 524"/>
                <a:gd name="T12" fmla="*/ 544 w 801"/>
                <a:gd name="T13" fmla="*/ 476 h 524"/>
                <a:gd name="T14" fmla="*/ 503 w 801"/>
                <a:gd name="T15" fmla="*/ 513 h 524"/>
                <a:gd name="T16" fmla="*/ 303 w 801"/>
                <a:gd name="T17" fmla="*/ 509 h 524"/>
                <a:gd name="T18" fmla="*/ 269 w 801"/>
                <a:gd name="T19" fmla="*/ 498 h 524"/>
                <a:gd name="T20" fmla="*/ 285 w 801"/>
                <a:gd name="T21" fmla="*/ 457 h 524"/>
                <a:gd name="T22" fmla="*/ 324 w 801"/>
                <a:gd name="T23" fmla="*/ 493 h 524"/>
                <a:gd name="T24" fmla="*/ 599 w 801"/>
                <a:gd name="T25" fmla="*/ 468 h 524"/>
                <a:gd name="T26" fmla="*/ 587 w 801"/>
                <a:gd name="T27" fmla="*/ 427 h 524"/>
                <a:gd name="T28" fmla="*/ 607 w 801"/>
                <a:gd name="T29" fmla="*/ 413 h 524"/>
                <a:gd name="T30" fmla="*/ 635 w 801"/>
                <a:gd name="T31" fmla="*/ 448 h 524"/>
                <a:gd name="T32" fmla="*/ 611 w 801"/>
                <a:gd name="T33" fmla="*/ 464 h 524"/>
                <a:gd name="T34" fmla="*/ 202 w 801"/>
                <a:gd name="T35" fmla="*/ 460 h 524"/>
                <a:gd name="T36" fmla="*/ 167 w 801"/>
                <a:gd name="T37" fmla="*/ 439 h 524"/>
                <a:gd name="T38" fmla="*/ 194 w 801"/>
                <a:gd name="T39" fmla="*/ 404 h 524"/>
                <a:gd name="T40" fmla="*/ 221 w 801"/>
                <a:gd name="T41" fmla="*/ 450 h 524"/>
                <a:gd name="T42" fmla="*/ 681 w 801"/>
                <a:gd name="T43" fmla="*/ 392 h 524"/>
                <a:gd name="T44" fmla="*/ 664 w 801"/>
                <a:gd name="T45" fmla="*/ 356 h 524"/>
                <a:gd name="T46" fmla="*/ 710 w 801"/>
                <a:gd name="T47" fmla="*/ 330 h 524"/>
                <a:gd name="T48" fmla="*/ 699 w 801"/>
                <a:gd name="T49" fmla="*/ 384 h 524"/>
                <a:gd name="T50" fmla="*/ 119 w 801"/>
                <a:gd name="T51" fmla="*/ 385 h 524"/>
                <a:gd name="T52" fmla="*/ 85 w 801"/>
                <a:gd name="T53" fmla="*/ 355 h 524"/>
                <a:gd name="T54" fmla="*/ 120 w 801"/>
                <a:gd name="T55" fmla="*/ 328 h 524"/>
                <a:gd name="T56" fmla="*/ 134 w 801"/>
                <a:gd name="T57" fmla="*/ 380 h 524"/>
                <a:gd name="T58" fmla="*/ 739 w 801"/>
                <a:gd name="T59" fmla="*/ 297 h 524"/>
                <a:gd name="T60" fmla="*/ 718 w 801"/>
                <a:gd name="T61" fmla="*/ 266 h 524"/>
                <a:gd name="T62" fmla="*/ 757 w 801"/>
                <a:gd name="T63" fmla="*/ 229 h 524"/>
                <a:gd name="T64" fmla="*/ 759 w 801"/>
                <a:gd name="T65" fmla="*/ 284 h 524"/>
                <a:gd name="T66" fmla="*/ 59 w 801"/>
                <a:gd name="T67" fmla="*/ 291 h 524"/>
                <a:gd name="T68" fmla="*/ 28 w 801"/>
                <a:gd name="T69" fmla="*/ 252 h 524"/>
                <a:gd name="T70" fmla="*/ 69 w 801"/>
                <a:gd name="T71" fmla="*/ 236 h 524"/>
                <a:gd name="T72" fmla="*/ 68 w 801"/>
                <a:gd name="T73" fmla="*/ 289 h 524"/>
                <a:gd name="T74" fmla="*/ 771 w 801"/>
                <a:gd name="T75" fmla="*/ 190 h 524"/>
                <a:gd name="T76" fmla="*/ 750 w 801"/>
                <a:gd name="T77" fmla="*/ 164 h 524"/>
                <a:gd name="T78" fmla="*/ 778 w 801"/>
                <a:gd name="T79" fmla="*/ 119 h 524"/>
                <a:gd name="T80" fmla="*/ 793 w 801"/>
                <a:gd name="T81" fmla="*/ 172 h 524"/>
                <a:gd name="T82" fmla="*/ 26 w 801"/>
                <a:gd name="T83" fmla="*/ 184 h 524"/>
                <a:gd name="T84" fmla="*/ 1 w 801"/>
                <a:gd name="T85" fmla="*/ 137 h 524"/>
                <a:gd name="T86" fmla="*/ 45 w 801"/>
                <a:gd name="T87" fmla="*/ 134 h 524"/>
                <a:gd name="T88" fmla="*/ 30 w 801"/>
                <a:gd name="T89" fmla="*/ 184 h 524"/>
                <a:gd name="T90" fmla="*/ 778 w 801"/>
                <a:gd name="T91" fmla="*/ 78 h 524"/>
                <a:gd name="T92" fmla="*/ 753 w 801"/>
                <a:gd name="T93" fmla="*/ 32 h 524"/>
                <a:gd name="T94" fmla="*/ 797 w 801"/>
                <a:gd name="T95" fmla="*/ 26 h 524"/>
                <a:gd name="T96" fmla="*/ 779 w 801"/>
                <a:gd name="T97" fmla="*/ 78 h 524"/>
                <a:gd name="T98" fmla="*/ 27 w 801"/>
                <a:gd name="T99" fmla="*/ 73 h 524"/>
                <a:gd name="T100" fmla="*/ 5 w 801"/>
                <a:gd name="T101" fmla="*/ 47 h 524"/>
                <a:gd name="T102" fmla="*/ 37 w 801"/>
                <a:gd name="T103" fmla="*/ 2 h 524"/>
                <a:gd name="T104" fmla="*/ 49 w 801"/>
                <a:gd name="T105" fmla="*/ 5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1" h="524">
                  <a:moveTo>
                    <a:pt x="406" y="524"/>
                  </a:moveTo>
                  <a:cubicBezTo>
                    <a:pt x="399" y="524"/>
                    <a:pt x="392" y="524"/>
                    <a:pt x="385" y="524"/>
                  </a:cubicBezTo>
                  <a:cubicBezTo>
                    <a:pt x="373" y="523"/>
                    <a:pt x="363" y="513"/>
                    <a:pt x="364" y="500"/>
                  </a:cubicBezTo>
                  <a:cubicBezTo>
                    <a:pt x="365" y="488"/>
                    <a:pt x="375" y="479"/>
                    <a:pt x="387" y="479"/>
                  </a:cubicBezTo>
                  <a:cubicBezTo>
                    <a:pt x="396" y="480"/>
                    <a:pt x="404" y="480"/>
                    <a:pt x="413" y="480"/>
                  </a:cubicBezTo>
                  <a:cubicBezTo>
                    <a:pt x="413" y="480"/>
                    <a:pt x="413" y="480"/>
                    <a:pt x="413" y="480"/>
                  </a:cubicBezTo>
                  <a:cubicBezTo>
                    <a:pt x="425" y="480"/>
                    <a:pt x="435" y="490"/>
                    <a:pt x="435" y="502"/>
                  </a:cubicBezTo>
                  <a:cubicBezTo>
                    <a:pt x="436" y="514"/>
                    <a:pt x="426" y="524"/>
                    <a:pt x="413" y="524"/>
                  </a:cubicBezTo>
                  <a:cubicBezTo>
                    <a:pt x="411" y="524"/>
                    <a:pt x="408" y="524"/>
                    <a:pt x="406" y="524"/>
                  </a:cubicBezTo>
                  <a:close/>
                  <a:moveTo>
                    <a:pt x="497" y="513"/>
                  </a:moveTo>
                  <a:cubicBezTo>
                    <a:pt x="487" y="513"/>
                    <a:pt x="478" y="507"/>
                    <a:pt x="476" y="497"/>
                  </a:cubicBezTo>
                  <a:cubicBezTo>
                    <a:pt x="473" y="485"/>
                    <a:pt x="480" y="473"/>
                    <a:pt x="492" y="469"/>
                  </a:cubicBezTo>
                  <a:cubicBezTo>
                    <a:pt x="500" y="467"/>
                    <a:pt x="508" y="465"/>
                    <a:pt x="516" y="462"/>
                  </a:cubicBezTo>
                  <a:cubicBezTo>
                    <a:pt x="527" y="458"/>
                    <a:pt x="540" y="465"/>
                    <a:pt x="544" y="476"/>
                  </a:cubicBezTo>
                  <a:cubicBezTo>
                    <a:pt x="548" y="488"/>
                    <a:pt x="542" y="501"/>
                    <a:pt x="530" y="505"/>
                  </a:cubicBezTo>
                  <a:cubicBezTo>
                    <a:pt x="521" y="508"/>
                    <a:pt x="512" y="510"/>
                    <a:pt x="503" y="513"/>
                  </a:cubicBezTo>
                  <a:cubicBezTo>
                    <a:pt x="501" y="513"/>
                    <a:pt x="499" y="513"/>
                    <a:pt x="497" y="513"/>
                  </a:cubicBezTo>
                  <a:close/>
                  <a:moveTo>
                    <a:pt x="303" y="509"/>
                  </a:moveTo>
                  <a:cubicBezTo>
                    <a:pt x="300" y="509"/>
                    <a:pt x="298" y="508"/>
                    <a:pt x="296" y="508"/>
                  </a:cubicBezTo>
                  <a:cubicBezTo>
                    <a:pt x="287" y="505"/>
                    <a:pt x="278" y="502"/>
                    <a:pt x="269" y="498"/>
                  </a:cubicBezTo>
                  <a:cubicBezTo>
                    <a:pt x="258" y="494"/>
                    <a:pt x="252" y="481"/>
                    <a:pt x="257" y="469"/>
                  </a:cubicBezTo>
                  <a:cubicBezTo>
                    <a:pt x="261" y="458"/>
                    <a:pt x="274" y="452"/>
                    <a:pt x="285" y="457"/>
                  </a:cubicBezTo>
                  <a:cubicBezTo>
                    <a:pt x="293" y="460"/>
                    <a:pt x="301" y="462"/>
                    <a:pt x="309" y="465"/>
                  </a:cubicBezTo>
                  <a:cubicBezTo>
                    <a:pt x="321" y="469"/>
                    <a:pt x="328" y="481"/>
                    <a:pt x="324" y="493"/>
                  </a:cubicBezTo>
                  <a:cubicBezTo>
                    <a:pt x="321" y="502"/>
                    <a:pt x="312" y="509"/>
                    <a:pt x="303" y="509"/>
                  </a:cubicBezTo>
                  <a:close/>
                  <a:moveTo>
                    <a:pt x="599" y="468"/>
                  </a:moveTo>
                  <a:cubicBezTo>
                    <a:pt x="592" y="468"/>
                    <a:pt x="585" y="465"/>
                    <a:pt x="581" y="458"/>
                  </a:cubicBezTo>
                  <a:cubicBezTo>
                    <a:pt x="574" y="448"/>
                    <a:pt x="577" y="434"/>
                    <a:pt x="587" y="427"/>
                  </a:cubicBezTo>
                  <a:cubicBezTo>
                    <a:pt x="589" y="426"/>
                    <a:pt x="592" y="424"/>
                    <a:pt x="594" y="422"/>
                  </a:cubicBezTo>
                  <a:cubicBezTo>
                    <a:pt x="599" y="419"/>
                    <a:pt x="603" y="416"/>
                    <a:pt x="607" y="413"/>
                  </a:cubicBezTo>
                  <a:cubicBezTo>
                    <a:pt x="617" y="405"/>
                    <a:pt x="631" y="407"/>
                    <a:pt x="638" y="416"/>
                  </a:cubicBezTo>
                  <a:cubicBezTo>
                    <a:pt x="646" y="426"/>
                    <a:pt x="644" y="440"/>
                    <a:pt x="635" y="448"/>
                  </a:cubicBezTo>
                  <a:cubicBezTo>
                    <a:pt x="630" y="451"/>
                    <a:pt x="625" y="455"/>
                    <a:pt x="620" y="458"/>
                  </a:cubicBezTo>
                  <a:cubicBezTo>
                    <a:pt x="617" y="460"/>
                    <a:pt x="614" y="462"/>
                    <a:pt x="611" y="464"/>
                  </a:cubicBezTo>
                  <a:cubicBezTo>
                    <a:pt x="608" y="467"/>
                    <a:pt x="603" y="468"/>
                    <a:pt x="599" y="468"/>
                  </a:cubicBezTo>
                  <a:close/>
                  <a:moveTo>
                    <a:pt x="202" y="460"/>
                  </a:moveTo>
                  <a:cubicBezTo>
                    <a:pt x="198" y="460"/>
                    <a:pt x="193" y="459"/>
                    <a:pt x="190" y="456"/>
                  </a:cubicBezTo>
                  <a:cubicBezTo>
                    <a:pt x="182" y="451"/>
                    <a:pt x="174" y="445"/>
                    <a:pt x="167" y="439"/>
                  </a:cubicBezTo>
                  <a:cubicBezTo>
                    <a:pt x="157" y="432"/>
                    <a:pt x="155" y="418"/>
                    <a:pt x="163" y="408"/>
                  </a:cubicBezTo>
                  <a:cubicBezTo>
                    <a:pt x="170" y="398"/>
                    <a:pt x="184" y="397"/>
                    <a:pt x="194" y="404"/>
                  </a:cubicBezTo>
                  <a:cubicBezTo>
                    <a:pt x="201" y="409"/>
                    <a:pt x="208" y="414"/>
                    <a:pt x="215" y="419"/>
                  </a:cubicBezTo>
                  <a:cubicBezTo>
                    <a:pt x="225" y="426"/>
                    <a:pt x="228" y="440"/>
                    <a:pt x="221" y="450"/>
                  </a:cubicBezTo>
                  <a:cubicBezTo>
                    <a:pt x="216" y="456"/>
                    <a:pt x="209" y="460"/>
                    <a:pt x="202" y="460"/>
                  </a:cubicBezTo>
                  <a:close/>
                  <a:moveTo>
                    <a:pt x="681" y="392"/>
                  </a:moveTo>
                  <a:cubicBezTo>
                    <a:pt x="676" y="392"/>
                    <a:pt x="671" y="391"/>
                    <a:pt x="667" y="388"/>
                  </a:cubicBezTo>
                  <a:cubicBezTo>
                    <a:pt x="658" y="380"/>
                    <a:pt x="656" y="366"/>
                    <a:pt x="664" y="356"/>
                  </a:cubicBezTo>
                  <a:cubicBezTo>
                    <a:pt x="669" y="350"/>
                    <a:pt x="674" y="343"/>
                    <a:pt x="679" y="336"/>
                  </a:cubicBezTo>
                  <a:cubicBezTo>
                    <a:pt x="686" y="326"/>
                    <a:pt x="700" y="323"/>
                    <a:pt x="710" y="330"/>
                  </a:cubicBezTo>
                  <a:cubicBezTo>
                    <a:pt x="720" y="337"/>
                    <a:pt x="723" y="351"/>
                    <a:pt x="716" y="361"/>
                  </a:cubicBezTo>
                  <a:cubicBezTo>
                    <a:pt x="710" y="369"/>
                    <a:pt x="704" y="377"/>
                    <a:pt x="699" y="384"/>
                  </a:cubicBezTo>
                  <a:cubicBezTo>
                    <a:pt x="694" y="390"/>
                    <a:pt x="688" y="392"/>
                    <a:pt x="681" y="392"/>
                  </a:cubicBezTo>
                  <a:close/>
                  <a:moveTo>
                    <a:pt x="119" y="385"/>
                  </a:moveTo>
                  <a:cubicBezTo>
                    <a:pt x="113" y="385"/>
                    <a:pt x="107" y="382"/>
                    <a:pt x="102" y="377"/>
                  </a:cubicBezTo>
                  <a:cubicBezTo>
                    <a:pt x="96" y="370"/>
                    <a:pt x="90" y="363"/>
                    <a:pt x="85" y="355"/>
                  </a:cubicBezTo>
                  <a:cubicBezTo>
                    <a:pt x="77" y="345"/>
                    <a:pt x="79" y="331"/>
                    <a:pt x="89" y="324"/>
                  </a:cubicBezTo>
                  <a:cubicBezTo>
                    <a:pt x="99" y="317"/>
                    <a:pt x="113" y="319"/>
                    <a:pt x="120" y="328"/>
                  </a:cubicBezTo>
                  <a:cubicBezTo>
                    <a:pt x="125" y="335"/>
                    <a:pt x="131" y="342"/>
                    <a:pt x="136" y="348"/>
                  </a:cubicBezTo>
                  <a:cubicBezTo>
                    <a:pt x="144" y="358"/>
                    <a:pt x="143" y="372"/>
                    <a:pt x="134" y="380"/>
                  </a:cubicBezTo>
                  <a:cubicBezTo>
                    <a:pt x="129" y="383"/>
                    <a:pt x="124" y="385"/>
                    <a:pt x="119" y="385"/>
                  </a:cubicBezTo>
                  <a:close/>
                  <a:moveTo>
                    <a:pt x="739" y="297"/>
                  </a:moveTo>
                  <a:cubicBezTo>
                    <a:pt x="736" y="297"/>
                    <a:pt x="733" y="296"/>
                    <a:pt x="730" y="295"/>
                  </a:cubicBezTo>
                  <a:cubicBezTo>
                    <a:pt x="719" y="290"/>
                    <a:pt x="713" y="277"/>
                    <a:pt x="718" y="266"/>
                  </a:cubicBezTo>
                  <a:cubicBezTo>
                    <a:pt x="722" y="258"/>
                    <a:pt x="725" y="250"/>
                    <a:pt x="728" y="242"/>
                  </a:cubicBezTo>
                  <a:cubicBezTo>
                    <a:pt x="732" y="230"/>
                    <a:pt x="745" y="224"/>
                    <a:pt x="757" y="229"/>
                  </a:cubicBezTo>
                  <a:cubicBezTo>
                    <a:pt x="768" y="233"/>
                    <a:pt x="774" y="246"/>
                    <a:pt x="770" y="257"/>
                  </a:cubicBezTo>
                  <a:cubicBezTo>
                    <a:pt x="767" y="266"/>
                    <a:pt x="763" y="275"/>
                    <a:pt x="759" y="284"/>
                  </a:cubicBezTo>
                  <a:cubicBezTo>
                    <a:pt x="756" y="292"/>
                    <a:pt x="747" y="297"/>
                    <a:pt x="739" y="297"/>
                  </a:cubicBezTo>
                  <a:close/>
                  <a:moveTo>
                    <a:pt x="59" y="291"/>
                  </a:moveTo>
                  <a:cubicBezTo>
                    <a:pt x="51" y="291"/>
                    <a:pt x="43" y="286"/>
                    <a:pt x="39" y="278"/>
                  </a:cubicBezTo>
                  <a:cubicBezTo>
                    <a:pt x="35" y="270"/>
                    <a:pt x="31" y="261"/>
                    <a:pt x="28" y="252"/>
                  </a:cubicBezTo>
                  <a:cubicBezTo>
                    <a:pt x="23" y="241"/>
                    <a:pt x="29" y="228"/>
                    <a:pt x="40" y="223"/>
                  </a:cubicBezTo>
                  <a:cubicBezTo>
                    <a:pt x="52" y="219"/>
                    <a:pt x="65" y="224"/>
                    <a:pt x="69" y="236"/>
                  </a:cubicBezTo>
                  <a:cubicBezTo>
                    <a:pt x="72" y="244"/>
                    <a:pt x="76" y="252"/>
                    <a:pt x="79" y="259"/>
                  </a:cubicBezTo>
                  <a:cubicBezTo>
                    <a:pt x="84" y="270"/>
                    <a:pt x="80" y="284"/>
                    <a:pt x="68" y="289"/>
                  </a:cubicBezTo>
                  <a:cubicBezTo>
                    <a:pt x="65" y="290"/>
                    <a:pt x="62" y="291"/>
                    <a:pt x="59" y="291"/>
                  </a:cubicBezTo>
                  <a:close/>
                  <a:moveTo>
                    <a:pt x="771" y="190"/>
                  </a:moveTo>
                  <a:cubicBezTo>
                    <a:pt x="770" y="190"/>
                    <a:pt x="769" y="190"/>
                    <a:pt x="768" y="190"/>
                  </a:cubicBezTo>
                  <a:cubicBezTo>
                    <a:pt x="755" y="187"/>
                    <a:pt x="747" y="176"/>
                    <a:pt x="750" y="164"/>
                  </a:cubicBezTo>
                  <a:cubicBezTo>
                    <a:pt x="751" y="155"/>
                    <a:pt x="752" y="147"/>
                    <a:pt x="753" y="138"/>
                  </a:cubicBezTo>
                  <a:cubicBezTo>
                    <a:pt x="755" y="126"/>
                    <a:pt x="766" y="117"/>
                    <a:pt x="778" y="119"/>
                  </a:cubicBezTo>
                  <a:cubicBezTo>
                    <a:pt x="790" y="120"/>
                    <a:pt x="799" y="131"/>
                    <a:pt x="798" y="144"/>
                  </a:cubicBezTo>
                  <a:cubicBezTo>
                    <a:pt x="796" y="153"/>
                    <a:pt x="795" y="162"/>
                    <a:pt x="793" y="172"/>
                  </a:cubicBezTo>
                  <a:cubicBezTo>
                    <a:pt x="791" y="182"/>
                    <a:pt x="782" y="190"/>
                    <a:pt x="771" y="190"/>
                  </a:cubicBezTo>
                  <a:close/>
                  <a:moveTo>
                    <a:pt x="26" y="184"/>
                  </a:moveTo>
                  <a:cubicBezTo>
                    <a:pt x="15" y="184"/>
                    <a:pt x="6" y="176"/>
                    <a:pt x="4" y="165"/>
                  </a:cubicBezTo>
                  <a:cubicBezTo>
                    <a:pt x="3" y="156"/>
                    <a:pt x="2" y="146"/>
                    <a:pt x="1" y="137"/>
                  </a:cubicBezTo>
                  <a:cubicBezTo>
                    <a:pt x="0" y="125"/>
                    <a:pt x="9" y="114"/>
                    <a:pt x="21" y="113"/>
                  </a:cubicBezTo>
                  <a:cubicBezTo>
                    <a:pt x="34" y="112"/>
                    <a:pt x="44" y="121"/>
                    <a:pt x="45" y="134"/>
                  </a:cubicBezTo>
                  <a:cubicBezTo>
                    <a:pt x="46" y="142"/>
                    <a:pt x="47" y="150"/>
                    <a:pt x="48" y="159"/>
                  </a:cubicBezTo>
                  <a:cubicBezTo>
                    <a:pt x="50" y="171"/>
                    <a:pt x="42" y="182"/>
                    <a:pt x="30" y="184"/>
                  </a:cubicBezTo>
                  <a:cubicBezTo>
                    <a:pt x="29" y="184"/>
                    <a:pt x="27" y="184"/>
                    <a:pt x="26" y="184"/>
                  </a:cubicBezTo>
                  <a:close/>
                  <a:moveTo>
                    <a:pt x="778" y="78"/>
                  </a:moveTo>
                  <a:cubicBezTo>
                    <a:pt x="766" y="78"/>
                    <a:pt x="756" y="69"/>
                    <a:pt x="755" y="58"/>
                  </a:cubicBezTo>
                  <a:cubicBezTo>
                    <a:pt x="755" y="49"/>
                    <a:pt x="754" y="41"/>
                    <a:pt x="753" y="32"/>
                  </a:cubicBezTo>
                  <a:cubicBezTo>
                    <a:pt x="751" y="20"/>
                    <a:pt x="759" y="9"/>
                    <a:pt x="771" y="7"/>
                  </a:cubicBezTo>
                  <a:cubicBezTo>
                    <a:pt x="784" y="5"/>
                    <a:pt x="795" y="14"/>
                    <a:pt x="797" y="26"/>
                  </a:cubicBezTo>
                  <a:cubicBezTo>
                    <a:pt x="798" y="35"/>
                    <a:pt x="799" y="45"/>
                    <a:pt x="800" y="54"/>
                  </a:cubicBezTo>
                  <a:cubicBezTo>
                    <a:pt x="801" y="67"/>
                    <a:pt x="791" y="77"/>
                    <a:pt x="779" y="78"/>
                  </a:cubicBezTo>
                  <a:cubicBezTo>
                    <a:pt x="779" y="78"/>
                    <a:pt x="778" y="78"/>
                    <a:pt x="778" y="78"/>
                  </a:cubicBezTo>
                  <a:close/>
                  <a:moveTo>
                    <a:pt x="27" y="73"/>
                  </a:moveTo>
                  <a:cubicBezTo>
                    <a:pt x="26" y="73"/>
                    <a:pt x="24" y="73"/>
                    <a:pt x="23" y="72"/>
                  </a:cubicBezTo>
                  <a:cubicBezTo>
                    <a:pt x="11" y="70"/>
                    <a:pt x="3" y="59"/>
                    <a:pt x="5" y="47"/>
                  </a:cubicBezTo>
                  <a:cubicBezTo>
                    <a:pt x="6" y="37"/>
                    <a:pt x="8" y="28"/>
                    <a:pt x="10" y="19"/>
                  </a:cubicBezTo>
                  <a:cubicBezTo>
                    <a:pt x="13" y="7"/>
                    <a:pt x="25" y="0"/>
                    <a:pt x="37" y="2"/>
                  </a:cubicBezTo>
                  <a:cubicBezTo>
                    <a:pt x="49" y="5"/>
                    <a:pt x="57" y="17"/>
                    <a:pt x="54" y="29"/>
                  </a:cubicBezTo>
                  <a:cubicBezTo>
                    <a:pt x="52" y="37"/>
                    <a:pt x="50" y="46"/>
                    <a:pt x="49" y="54"/>
                  </a:cubicBezTo>
                  <a:cubicBezTo>
                    <a:pt x="47" y="65"/>
                    <a:pt x="37" y="73"/>
                    <a:pt x="27" y="73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3" name="Freeform 98"/>
            <p:cNvSpPr>
              <a:spLocks/>
            </p:cNvSpPr>
            <p:nvPr/>
          </p:nvSpPr>
          <p:spPr bwMode="auto">
            <a:xfrm>
              <a:off x="5491163" y="4486276"/>
              <a:ext cx="122238" cy="127000"/>
            </a:xfrm>
            <a:custGeom>
              <a:avLst/>
              <a:gdLst>
                <a:gd name="T0" fmla="*/ 25 w 57"/>
                <a:gd name="T1" fmla="*/ 60 h 60"/>
                <a:gd name="T2" fmla="*/ 15 w 57"/>
                <a:gd name="T3" fmla="*/ 57 h 60"/>
                <a:gd name="T4" fmla="*/ 6 w 57"/>
                <a:gd name="T5" fmla="*/ 27 h 60"/>
                <a:gd name="T6" fmla="*/ 12 w 57"/>
                <a:gd name="T7" fmla="*/ 15 h 60"/>
                <a:gd name="T8" fmla="*/ 43 w 57"/>
                <a:gd name="T9" fmla="*/ 6 h 60"/>
                <a:gd name="T10" fmla="*/ 51 w 57"/>
                <a:gd name="T11" fmla="*/ 37 h 60"/>
                <a:gd name="T12" fmla="*/ 45 w 57"/>
                <a:gd name="T13" fmla="*/ 48 h 60"/>
                <a:gd name="T14" fmla="*/ 25 w 57"/>
                <a:gd name="T1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0">
                  <a:moveTo>
                    <a:pt x="25" y="60"/>
                  </a:moveTo>
                  <a:cubicBezTo>
                    <a:pt x="22" y="60"/>
                    <a:pt x="18" y="59"/>
                    <a:pt x="15" y="57"/>
                  </a:cubicBezTo>
                  <a:cubicBezTo>
                    <a:pt x="4" y="51"/>
                    <a:pt x="0" y="38"/>
                    <a:pt x="6" y="27"/>
                  </a:cubicBezTo>
                  <a:cubicBezTo>
                    <a:pt x="8" y="23"/>
                    <a:pt x="10" y="19"/>
                    <a:pt x="12" y="15"/>
                  </a:cubicBezTo>
                  <a:cubicBezTo>
                    <a:pt x="18" y="4"/>
                    <a:pt x="32" y="0"/>
                    <a:pt x="43" y="6"/>
                  </a:cubicBezTo>
                  <a:cubicBezTo>
                    <a:pt x="53" y="12"/>
                    <a:pt x="57" y="26"/>
                    <a:pt x="51" y="37"/>
                  </a:cubicBezTo>
                  <a:cubicBezTo>
                    <a:pt x="49" y="40"/>
                    <a:pt x="47" y="44"/>
                    <a:pt x="45" y="48"/>
                  </a:cubicBezTo>
                  <a:cubicBezTo>
                    <a:pt x="41" y="55"/>
                    <a:pt x="33" y="60"/>
                    <a:pt x="25" y="6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9" name="组合 1088"/>
          <p:cNvGrpSpPr/>
          <p:nvPr/>
        </p:nvGrpSpPr>
        <p:grpSpPr>
          <a:xfrm>
            <a:off x="8297064" y="1180304"/>
            <a:ext cx="1249744" cy="1324690"/>
            <a:chOff x="5486400" y="3697288"/>
            <a:chExt cx="2038351" cy="2160587"/>
          </a:xfrm>
        </p:grpSpPr>
        <p:sp>
          <p:nvSpPr>
            <p:cNvPr id="1068" name="Freeform 103"/>
            <p:cNvSpPr>
              <a:spLocks/>
            </p:cNvSpPr>
            <p:nvPr/>
          </p:nvSpPr>
          <p:spPr bwMode="auto">
            <a:xfrm>
              <a:off x="6078538" y="4492625"/>
              <a:ext cx="623888" cy="623887"/>
            </a:xfrm>
            <a:custGeom>
              <a:avLst/>
              <a:gdLst>
                <a:gd name="T0" fmla="*/ 309 w 313"/>
                <a:gd name="T1" fmla="*/ 149 h 312"/>
                <a:gd name="T2" fmla="*/ 163 w 313"/>
                <a:gd name="T3" fmla="*/ 308 h 312"/>
                <a:gd name="T4" fmla="*/ 4 w 313"/>
                <a:gd name="T5" fmla="*/ 163 h 312"/>
                <a:gd name="T6" fmla="*/ 150 w 313"/>
                <a:gd name="T7" fmla="*/ 4 h 312"/>
                <a:gd name="T8" fmla="*/ 309 w 313"/>
                <a:gd name="T9" fmla="*/ 14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312">
                  <a:moveTo>
                    <a:pt x="309" y="149"/>
                  </a:moveTo>
                  <a:cubicBezTo>
                    <a:pt x="313" y="233"/>
                    <a:pt x="247" y="304"/>
                    <a:pt x="163" y="308"/>
                  </a:cubicBezTo>
                  <a:cubicBezTo>
                    <a:pt x="79" y="312"/>
                    <a:pt x="8" y="247"/>
                    <a:pt x="4" y="163"/>
                  </a:cubicBezTo>
                  <a:cubicBezTo>
                    <a:pt x="0" y="79"/>
                    <a:pt x="65" y="7"/>
                    <a:pt x="150" y="4"/>
                  </a:cubicBezTo>
                  <a:cubicBezTo>
                    <a:pt x="234" y="0"/>
                    <a:pt x="305" y="65"/>
                    <a:pt x="309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4"/>
            <p:cNvSpPr>
              <a:spLocks/>
            </p:cNvSpPr>
            <p:nvPr/>
          </p:nvSpPr>
          <p:spPr bwMode="auto">
            <a:xfrm>
              <a:off x="6348413" y="4279900"/>
              <a:ext cx="617538" cy="619125"/>
            </a:xfrm>
            <a:custGeom>
              <a:avLst/>
              <a:gdLst>
                <a:gd name="T0" fmla="*/ 306 w 310"/>
                <a:gd name="T1" fmla="*/ 149 h 310"/>
                <a:gd name="T2" fmla="*/ 162 w 310"/>
                <a:gd name="T3" fmla="*/ 306 h 310"/>
                <a:gd name="T4" fmla="*/ 4 w 310"/>
                <a:gd name="T5" fmla="*/ 162 h 310"/>
                <a:gd name="T6" fmla="*/ 148 w 310"/>
                <a:gd name="T7" fmla="*/ 4 h 310"/>
                <a:gd name="T8" fmla="*/ 306 w 310"/>
                <a:gd name="T9" fmla="*/ 14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306" y="149"/>
                  </a:moveTo>
                  <a:cubicBezTo>
                    <a:pt x="310" y="232"/>
                    <a:pt x="245" y="303"/>
                    <a:pt x="162" y="306"/>
                  </a:cubicBezTo>
                  <a:cubicBezTo>
                    <a:pt x="78" y="310"/>
                    <a:pt x="7" y="246"/>
                    <a:pt x="4" y="162"/>
                  </a:cubicBezTo>
                  <a:cubicBezTo>
                    <a:pt x="0" y="79"/>
                    <a:pt x="64" y="8"/>
                    <a:pt x="148" y="4"/>
                  </a:cubicBezTo>
                  <a:cubicBezTo>
                    <a:pt x="231" y="0"/>
                    <a:pt x="302" y="65"/>
                    <a:pt x="306" y="1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0" name="Freeform 105"/>
            <p:cNvSpPr>
              <a:spLocks/>
            </p:cNvSpPr>
            <p:nvPr/>
          </p:nvSpPr>
          <p:spPr bwMode="auto">
            <a:xfrm>
              <a:off x="6715125" y="4598988"/>
              <a:ext cx="487363" cy="488950"/>
            </a:xfrm>
            <a:custGeom>
              <a:avLst/>
              <a:gdLst>
                <a:gd name="T0" fmla="*/ 242 w 245"/>
                <a:gd name="T1" fmla="*/ 117 h 245"/>
                <a:gd name="T2" fmla="*/ 128 w 245"/>
                <a:gd name="T3" fmla="*/ 242 h 245"/>
                <a:gd name="T4" fmla="*/ 3 w 245"/>
                <a:gd name="T5" fmla="*/ 128 h 245"/>
                <a:gd name="T6" fmla="*/ 117 w 245"/>
                <a:gd name="T7" fmla="*/ 3 h 245"/>
                <a:gd name="T8" fmla="*/ 242 w 245"/>
                <a:gd name="T9" fmla="*/ 11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245">
                  <a:moveTo>
                    <a:pt x="242" y="117"/>
                  </a:moveTo>
                  <a:cubicBezTo>
                    <a:pt x="245" y="183"/>
                    <a:pt x="194" y="239"/>
                    <a:pt x="128" y="242"/>
                  </a:cubicBezTo>
                  <a:cubicBezTo>
                    <a:pt x="62" y="245"/>
                    <a:pt x="6" y="194"/>
                    <a:pt x="3" y="128"/>
                  </a:cubicBezTo>
                  <a:cubicBezTo>
                    <a:pt x="0" y="62"/>
                    <a:pt x="51" y="6"/>
                    <a:pt x="117" y="3"/>
                  </a:cubicBezTo>
                  <a:cubicBezTo>
                    <a:pt x="183" y="0"/>
                    <a:pt x="239" y="51"/>
                    <a:pt x="242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1" name="Freeform 106"/>
            <p:cNvSpPr>
              <a:spLocks/>
            </p:cNvSpPr>
            <p:nvPr/>
          </p:nvSpPr>
          <p:spPr bwMode="auto">
            <a:xfrm>
              <a:off x="6394450" y="4845050"/>
              <a:ext cx="574675" cy="263525"/>
            </a:xfrm>
            <a:custGeom>
              <a:avLst/>
              <a:gdLst>
                <a:gd name="T0" fmla="*/ 356 w 362"/>
                <a:gd name="T1" fmla="*/ 0 h 166"/>
                <a:gd name="T2" fmla="*/ 0 w 362"/>
                <a:gd name="T3" fmla="*/ 16 h 166"/>
                <a:gd name="T4" fmla="*/ 6 w 362"/>
                <a:gd name="T5" fmla="*/ 166 h 166"/>
                <a:gd name="T6" fmla="*/ 362 w 362"/>
                <a:gd name="T7" fmla="*/ 149 h 166"/>
                <a:gd name="T8" fmla="*/ 356 w 362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66">
                  <a:moveTo>
                    <a:pt x="356" y="0"/>
                  </a:moveTo>
                  <a:lnTo>
                    <a:pt x="0" y="16"/>
                  </a:lnTo>
                  <a:lnTo>
                    <a:pt x="6" y="166"/>
                  </a:lnTo>
                  <a:lnTo>
                    <a:pt x="362" y="149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2" name="Freeform 107"/>
            <p:cNvSpPr>
              <a:spLocks/>
            </p:cNvSpPr>
            <p:nvPr/>
          </p:nvSpPr>
          <p:spPr bwMode="auto">
            <a:xfrm>
              <a:off x="6151563" y="4349750"/>
              <a:ext cx="739775" cy="465137"/>
            </a:xfrm>
            <a:custGeom>
              <a:avLst/>
              <a:gdLst>
                <a:gd name="T0" fmla="*/ 371 w 372"/>
                <a:gd name="T1" fmla="*/ 116 h 233"/>
                <a:gd name="T2" fmla="*/ 249 w 372"/>
                <a:gd name="T3" fmla="*/ 3 h 233"/>
                <a:gd name="T4" fmla="*/ 137 w 372"/>
                <a:gd name="T5" fmla="*/ 111 h 233"/>
                <a:gd name="T6" fmla="*/ 116 w 372"/>
                <a:gd name="T7" fmla="*/ 110 h 233"/>
                <a:gd name="T8" fmla="*/ 3 w 372"/>
                <a:gd name="T9" fmla="*/ 233 h 233"/>
                <a:gd name="T10" fmla="*/ 122 w 372"/>
                <a:gd name="T11" fmla="*/ 130 h 233"/>
                <a:gd name="T12" fmla="*/ 138 w 372"/>
                <a:gd name="T13" fmla="*/ 133 h 233"/>
                <a:gd name="T14" fmla="*/ 158 w 372"/>
                <a:gd name="T15" fmla="*/ 140 h 233"/>
                <a:gd name="T16" fmla="*/ 156 w 372"/>
                <a:gd name="T17" fmla="*/ 125 h 233"/>
                <a:gd name="T18" fmla="*/ 156 w 372"/>
                <a:gd name="T19" fmla="*/ 115 h 233"/>
                <a:gd name="T20" fmla="*/ 250 w 372"/>
                <a:gd name="T21" fmla="*/ 29 h 233"/>
                <a:gd name="T22" fmla="*/ 371 w 372"/>
                <a:gd name="T23" fmla="*/ 116 h 233"/>
                <a:gd name="T24" fmla="*/ 371 w 372"/>
                <a:gd name="T25" fmla="*/ 116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33">
                  <a:moveTo>
                    <a:pt x="371" y="116"/>
                  </a:moveTo>
                  <a:cubicBezTo>
                    <a:pt x="368" y="51"/>
                    <a:pt x="314" y="0"/>
                    <a:pt x="249" y="3"/>
                  </a:cubicBezTo>
                  <a:cubicBezTo>
                    <a:pt x="189" y="6"/>
                    <a:pt x="142" y="53"/>
                    <a:pt x="137" y="111"/>
                  </a:cubicBezTo>
                  <a:cubicBezTo>
                    <a:pt x="130" y="110"/>
                    <a:pt x="123" y="109"/>
                    <a:pt x="116" y="110"/>
                  </a:cubicBezTo>
                  <a:cubicBezTo>
                    <a:pt x="50" y="113"/>
                    <a:pt x="0" y="168"/>
                    <a:pt x="3" y="233"/>
                  </a:cubicBezTo>
                  <a:cubicBezTo>
                    <a:pt x="7" y="165"/>
                    <a:pt x="65" y="123"/>
                    <a:pt x="122" y="130"/>
                  </a:cubicBezTo>
                  <a:cubicBezTo>
                    <a:pt x="127" y="131"/>
                    <a:pt x="132" y="132"/>
                    <a:pt x="138" y="133"/>
                  </a:cubicBezTo>
                  <a:cubicBezTo>
                    <a:pt x="145" y="135"/>
                    <a:pt x="152" y="137"/>
                    <a:pt x="158" y="140"/>
                  </a:cubicBezTo>
                  <a:cubicBezTo>
                    <a:pt x="157" y="135"/>
                    <a:pt x="156" y="130"/>
                    <a:pt x="156" y="125"/>
                  </a:cubicBezTo>
                  <a:cubicBezTo>
                    <a:pt x="156" y="122"/>
                    <a:pt x="156" y="118"/>
                    <a:pt x="156" y="115"/>
                  </a:cubicBezTo>
                  <a:cubicBezTo>
                    <a:pt x="160" y="69"/>
                    <a:pt x="203" y="34"/>
                    <a:pt x="250" y="29"/>
                  </a:cubicBezTo>
                  <a:cubicBezTo>
                    <a:pt x="316" y="21"/>
                    <a:pt x="369" y="65"/>
                    <a:pt x="371" y="116"/>
                  </a:cubicBezTo>
                  <a:cubicBezTo>
                    <a:pt x="372" y="128"/>
                    <a:pt x="372" y="128"/>
                    <a:pt x="371" y="116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3" name="Freeform 108"/>
            <p:cNvSpPr>
              <a:spLocks/>
            </p:cNvSpPr>
            <p:nvPr/>
          </p:nvSpPr>
          <p:spPr bwMode="auto">
            <a:xfrm>
              <a:off x="6923088" y="4656138"/>
              <a:ext cx="207963" cy="168275"/>
            </a:xfrm>
            <a:custGeom>
              <a:avLst/>
              <a:gdLst>
                <a:gd name="T0" fmla="*/ 9 w 104"/>
                <a:gd name="T1" fmla="*/ 24 h 84"/>
                <a:gd name="T2" fmla="*/ 34 w 104"/>
                <a:gd name="T3" fmla="*/ 25 h 84"/>
                <a:gd name="T4" fmla="*/ 104 w 104"/>
                <a:gd name="T5" fmla="*/ 84 h 84"/>
                <a:gd name="T6" fmla="*/ 28 w 104"/>
                <a:gd name="T7" fmla="*/ 2 h 84"/>
                <a:gd name="T8" fmla="*/ 9 w 104"/>
                <a:gd name="T9" fmla="*/ 2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84">
                  <a:moveTo>
                    <a:pt x="9" y="24"/>
                  </a:moveTo>
                  <a:cubicBezTo>
                    <a:pt x="16" y="23"/>
                    <a:pt x="24" y="24"/>
                    <a:pt x="34" y="25"/>
                  </a:cubicBezTo>
                  <a:cubicBezTo>
                    <a:pt x="68" y="29"/>
                    <a:pt x="102" y="55"/>
                    <a:pt x="104" y="84"/>
                  </a:cubicBezTo>
                  <a:cubicBezTo>
                    <a:pt x="102" y="43"/>
                    <a:pt x="73" y="6"/>
                    <a:pt x="28" y="2"/>
                  </a:cubicBezTo>
                  <a:cubicBezTo>
                    <a:pt x="9" y="0"/>
                    <a:pt x="0" y="24"/>
                    <a:pt x="9" y="24"/>
                  </a:cubicBezTo>
                  <a:close/>
                </a:path>
              </a:pathLst>
            </a:custGeom>
            <a:solidFill>
              <a:srgbClr val="EBEB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4" name="Freeform 109"/>
            <p:cNvSpPr>
              <a:spLocks/>
            </p:cNvSpPr>
            <p:nvPr/>
          </p:nvSpPr>
          <p:spPr bwMode="auto">
            <a:xfrm>
              <a:off x="5929313" y="5535613"/>
              <a:ext cx="325438" cy="322262"/>
            </a:xfrm>
            <a:custGeom>
              <a:avLst/>
              <a:gdLst>
                <a:gd name="T0" fmla="*/ 163 w 163"/>
                <a:gd name="T1" fmla="*/ 34 h 162"/>
                <a:gd name="T2" fmla="*/ 52 w 163"/>
                <a:gd name="T3" fmla="*/ 0 h 162"/>
                <a:gd name="T4" fmla="*/ 13 w 163"/>
                <a:gd name="T5" fmla="*/ 151 h 162"/>
                <a:gd name="T6" fmla="*/ 60 w 163"/>
                <a:gd name="T7" fmla="*/ 157 h 162"/>
                <a:gd name="T8" fmla="*/ 163 w 163"/>
                <a:gd name="T9" fmla="*/ 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163" y="34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0" y="126"/>
                    <a:pt x="13" y="151"/>
                  </a:cubicBezTo>
                  <a:cubicBezTo>
                    <a:pt x="19" y="162"/>
                    <a:pt x="49" y="162"/>
                    <a:pt x="60" y="157"/>
                  </a:cubicBezTo>
                  <a:cubicBezTo>
                    <a:pt x="88" y="143"/>
                    <a:pt x="163" y="34"/>
                    <a:pt x="163" y="34"/>
                  </a:cubicBezTo>
                  <a:close/>
                </a:path>
              </a:pathLst>
            </a:custGeom>
            <a:solidFill>
              <a:srgbClr val="FFF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5" name="Freeform 110"/>
            <p:cNvSpPr>
              <a:spLocks/>
            </p:cNvSpPr>
            <p:nvPr/>
          </p:nvSpPr>
          <p:spPr bwMode="auto">
            <a:xfrm>
              <a:off x="7021513" y="5535613"/>
              <a:ext cx="323850" cy="322262"/>
            </a:xfrm>
            <a:custGeom>
              <a:avLst/>
              <a:gdLst>
                <a:gd name="T0" fmla="*/ 0 w 163"/>
                <a:gd name="T1" fmla="*/ 34 h 162"/>
                <a:gd name="T2" fmla="*/ 111 w 163"/>
                <a:gd name="T3" fmla="*/ 0 h 162"/>
                <a:gd name="T4" fmla="*/ 150 w 163"/>
                <a:gd name="T5" fmla="*/ 151 h 162"/>
                <a:gd name="T6" fmla="*/ 103 w 163"/>
                <a:gd name="T7" fmla="*/ 157 h 162"/>
                <a:gd name="T8" fmla="*/ 0 w 163"/>
                <a:gd name="T9" fmla="*/ 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2">
                  <a:moveTo>
                    <a:pt x="0" y="34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1" y="0"/>
                    <a:pt x="163" y="126"/>
                    <a:pt x="150" y="151"/>
                  </a:cubicBezTo>
                  <a:cubicBezTo>
                    <a:pt x="144" y="162"/>
                    <a:pt x="114" y="162"/>
                    <a:pt x="103" y="157"/>
                  </a:cubicBezTo>
                  <a:cubicBezTo>
                    <a:pt x="75" y="143"/>
                    <a:pt x="0" y="34"/>
                    <a:pt x="0" y="34"/>
                  </a:cubicBezTo>
                  <a:close/>
                </a:path>
              </a:pathLst>
            </a:custGeom>
            <a:solidFill>
              <a:srgbClr val="FFF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11"/>
            <p:cNvSpPr>
              <a:spLocks/>
            </p:cNvSpPr>
            <p:nvPr/>
          </p:nvSpPr>
          <p:spPr bwMode="auto">
            <a:xfrm>
              <a:off x="5822950" y="4954588"/>
              <a:ext cx="1614488" cy="852487"/>
            </a:xfrm>
            <a:custGeom>
              <a:avLst/>
              <a:gdLst>
                <a:gd name="T0" fmla="*/ 765 w 811"/>
                <a:gd name="T1" fmla="*/ 0 h 427"/>
                <a:gd name="T2" fmla="*/ 785 w 811"/>
                <a:gd name="T3" fmla="*/ 236 h 427"/>
                <a:gd name="T4" fmla="*/ 489 w 811"/>
                <a:gd name="T5" fmla="*/ 417 h 427"/>
                <a:gd name="T6" fmla="*/ 34 w 811"/>
                <a:gd name="T7" fmla="*/ 217 h 427"/>
                <a:gd name="T8" fmla="*/ 52 w 811"/>
                <a:gd name="T9" fmla="*/ 0 h 427"/>
                <a:gd name="T10" fmla="*/ 406 w 811"/>
                <a:gd name="T11" fmla="*/ 49 h 427"/>
                <a:gd name="T12" fmla="*/ 765 w 811"/>
                <a:gd name="T1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1" h="427">
                  <a:moveTo>
                    <a:pt x="765" y="0"/>
                  </a:moveTo>
                  <a:cubicBezTo>
                    <a:pt x="811" y="63"/>
                    <a:pt x="809" y="165"/>
                    <a:pt x="785" y="236"/>
                  </a:cubicBezTo>
                  <a:cubicBezTo>
                    <a:pt x="752" y="333"/>
                    <a:pt x="630" y="407"/>
                    <a:pt x="489" y="417"/>
                  </a:cubicBezTo>
                  <a:cubicBezTo>
                    <a:pt x="347" y="427"/>
                    <a:pt x="115" y="415"/>
                    <a:pt x="34" y="217"/>
                  </a:cubicBezTo>
                  <a:cubicBezTo>
                    <a:pt x="0" y="132"/>
                    <a:pt x="38" y="63"/>
                    <a:pt x="52" y="0"/>
                  </a:cubicBezTo>
                  <a:cubicBezTo>
                    <a:pt x="406" y="49"/>
                    <a:pt x="406" y="49"/>
                    <a:pt x="406" y="49"/>
                  </a:cubicBezTo>
                  <a:lnTo>
                    <a:pt x="765" y="0"/>
                  </a:lnTo>
                  <a:close/>
                </a:path>
              </a:pathLst>
            </a:custGeom>
            <a:solidFill>
              <a:srgbClr val="FF7A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8" name="Freeform 112"/>
            <p:cNvSpPr>
              <a:spLocks/>
            </p:cNvSpPr>
            <p:nvPr/>
          </p:nvSpPr>
          <p:spPr bwMode="auto">
            <a:xfrm>
              <a:off x="5802313" y="4764088"/>
              <a:ext cx="1722438" cy="411162"/>
            </a:xfrm>
            <a:custGeom>
              <a:avLst/>
              <a:gdLst>
                <a:gd name="T0" fmla="*/ 83 w 865"/>
                <a:gd name="T1" fmla="*/ 27 h 206"/>
                <a:gd name="T2" fmla="*/ 403 w 865"/>
                <a:gd name="T3" fmla="*/ 93 h 206"/>
                <a:gd name="T4" fmla="*/ 616 w 865"/>
                <a:gd name="T5" fmla="*/ 74 h 206"/>
                <a:gd name="T6" fmla="*/ 820 w 865"/>
                <a:gd name="T7" fmla="*/ 60 h 206"/>
                <a:gd name="T8" fmla="*/ 379 w 865"/>
                <a:gd name="T9" fmla="*/ 203 h 206"/>
                <a:gd name="T10" fmla="*/ 98 w 865"/>
                <a:gd name="T11" fmla="*/ 143 h 206"/>
                <a:gd name="T12" fmla="*/ 42 w 865"/>
                <a:gd name="T13" fmla="*/ 109 h 206"/>
                <a:gd name="T14" fmla="*/ 83 w 865"/>
                <a:gd name="T15" fmla="*/ 27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206">
                  <a:moveTo>
                    <a:pt x="83" y="27"/>
                  </a:moveTo>
                  <a:cubicBezTo>
                    <a:pt x="184" y="66"/>
                    <a:pt x="296" y="90"/>
                    <a:pt x="403" y="93"/>
                  </a:cubicBezTo>
                  <a:cubicBezTo>
                    <a:pt x="475" y="95"/>
                    <a:pt x="545" y="88"/>
                    <a:pt x="616" y="74"/>
                  </a:cubicBezTo>
                  <a:cubicBezTo>
                    <a:pt x="659" y="65"/>
                    <a:pt x="798" y="0"/>
                    <a:pt x="820" y="60"/>
                  </a:cubicBezTo>
                  <a:cubicBezTo>
                    <a:pt x="865" y="181"/>
                    <a:pt x="438" y="206"/>
                    <a:pt x="379" y="203"/>
                  </a:cubicBezTo>
                  <a:cubicBezTo>
                    <a:pt x="281" y="196"/>
                    <a:pt x="185" y="188"/>
                    <a:pt x="98" y="143"/>
                  </a:cubicBezTo>
                  <a:cubicBezTo>
                    <a:pt x="79" y="132"/>
                    <a:pt x="60" y="121"/>
                    <a:pt x="42" y="109"/>
                  </a:cubicBezTo>
                  <a:cubicBezTo>
                    <a:pt x="0" y="77"/>
                    <a:pt x="23" y="8"/>
                    <a:pt x="83" y="27"/>
                  </a:cubicBezTo>
                  <a:close/>
                </a:path>
              </a:pathLst>
            </a:custGeom>
            <a:solidFill>
              <a:srgbClr val="FFF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Freeform 113"/>
            <p:cNvSpPr>
              <a:spLocks/>
            </p:cNvSpPr>
            <p:nvPr/>
          </p:nvSpPr>
          <p:spPr bwMode="auto">
            <a:xfrm>
              <a:off x="5715000" y="3759200"/>
              <a:ext cx="430213" cy="395287"/>
            </a:xfrm>
            <a:custGeom>
              <a:avLst/>
              <a:gdLst>
                <a:gd name="T0" fmla="*/ 216 w 216"/>
                <a:gd name="T1" fmla="*/ 56 h 198"/>
                <a:gd name="T2" fmla="*/ 57 w 216"/>
                <a:gd name="T3" fmla="*/ 39 h 198"/>
                <a:gd name="T4" fmla="*/ 39 w 216"/>
                <a:gd name="T5" fmla="*/ 198 h 198"/>
                <a:gd name="T6" fmla="*/ 216 w 216"/>
                <a:gd name="T7" fmla="*/ 56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98">
                  <a:moveTo>
                    <a:pt x="216" y="56"/>
                  </a:moveTo>
                  <a:cubicBezTo>
                    <a:pt x="177" y="8"/>
                    <a:pt x="105" y="0"/>
                    <a:pt x="57" y="39"/>
                  </a:cubicBezTo>
                  <a:cubicBezTo>
                    <a:pt x="8" y="78"/>
                    <a:pt x="0" y="149"/>
                    <a:pt x="39" y="198"/>
                  </a:cubicBezTo>
                  <a:lnTo>
                    <a:pt x="21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Freeform 114"/>
            <p:cNvSpPr>
              <a:spLocks/>
            </p:cNvSpPr>
            <p:nvPr/>
          </p:nvSpPr>
          <p:spPr bwMode="auto">
            <a:xfrm>
              <a:off x="5486400" y="3697288"/>
              <a:ext cx="393700" cy="188912"/>
            </a:xfrm>
            <a:custGeom>
              <a:avLst/>
              <a:gdLst>
                <a:gd name="T0" fmla="*/ 189 w 198"/>
                <a:gd name="T1" fmla="*/ 89 h 95"/>
                <a:gd name="T2" fmla="*/ 192 w 198"/>
                <a:gd name="T3" fmla="*/ 65 h 95"/>
                <a:gd name="T4" fmla="*/ 8 w 198"/>
                <a:gd name="T5" fmla="*/ 45 h 95"/>
                <a:gd name="T6" fmla="*/ 6 w 198"/>
                <a:gd name="T7" fmla="*/ 69 h 95"/>
                <a:gd name="T8" fmla="*/ 30 w 198"/>
                <a:gd name="T9" fmla="*/ 71 h 95"/>
                <a:gd name="T10" fmla="*/ 165 w 198"/>
                <a:gd name="T11" fmla="*/ 86 h 95"/>
                <a:gd name="T12" fmla="*/ 189 w 198"/>
                <a:gd name="T13" fmla="*/ 8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95">
                  <a:moveTo>
                    <a:pt x="189" y="89"/>
                  </a:moveTo>
                  <a:cubicBezTo>
                    <a:pt x="196" y="83"/>
                    <a:pt x="198" y="72"/>
                    <a:pt x="192" y="65"/>
                  </a:cubicBezTo>
                  <a:cubicBezTo>
                    <a:pt x="147" y="9"/>
                    <a:pt x="65" y="0"/>
                    <a:pt x="8" y="45"/>
                  </a:cubicBezTo>
                  <a:cubicBezTo>
                    <a:pt x="1" y="51"/>
                    <a:pt x="0" y="61"/>
                    <a:pt x="6" y="69"/>
                  </a:cubicBezTo>
                  <a:cubicBezTo>
                    <a:pt x="12" y="76"/>
                    <a:pt x="23" y="77"/>
                    <a:pt x="30" y="71"/>
                  </a:cubicBezTo>
                  <a:cubicBezTo>
                    <a:pt x="71" y="38"/>
                    <a:pt x="132" y="45"/>
                    <a:pt x="165" y="86"/>
                  </a:cubicBezTo>
                  <a:cubicBezTo>
                    <a:pt x="171" y="94"/>
                    <a:pt x="182" y="95"/>
                    <a:pt x="18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Freeform 115"/>
            <p:cNvSpPr>
              <a:spLocks/>
            </p:cNvSpPr>
            <p:nvPr/>
          </p:nvSpPr>
          <p:spPr bwMode="auto">
            <a:xfrm>
              <a:off x="5732463" y="3813175"/>
              <a:ext cx="493713" cy="427037"/>
            </a:xfrm>
            <a:custGeom>
              <a:avLst/>
              <a:gdLst>
                <a:gd name="T0" fmla="*/ 25 w 248"/>
                <a:gd name="T1" fmla="*/ 206 h 214"/>
                <a:gd name="T2" fmla="*/ 49 w 248"/>
                <a:gd name="T3" fmla="*/ 208 h 214"/>
                <a:gd name="T4" fmla="*/ 239 w 248"/>
                <a:gd name="T5" fmla="*/ 55 h 214"/>
                <a:gd name="T6" fmla="*/ 242 w 248"/>
                <a:gd name="T7" fmla="*/ 31 h 214"/>
                <a:gd name="T8" fmla="*/ 223 w 248"/>
                <a:gd name="T9" fmla="*/ 8 h 214"/>
                <a:gd name="T10" fmla="*/ 199 w 248"/>
                <a:gd name="T11" fmla="*/ 5 h 214"/>
                <a:gd name="T12" fmla="*/ 9 w 248"/>
                <a:gd name="T13" fmla="*/ 159 h 214"/>
                <a:gd name="T14" fmla="*/ 6 w 248"/>
                <a:gd name="T15" fmla="*/ 183 h 214"/>
                <a:gd name="T16" fmla="*/ 25 w 248"/>
                <a:gd name="T17" fmla="*/ 206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14">
                  <a:moveTo>
                    <a:pt x="25" y="206"/>
                  </a:moveTo>
                  <a:cubicBezTo>
                    <a:pt x="30" y="213"/>
                    <a:pt x="41" y="214"/>
                    <a:pt x="49" y="208"/>
                  </a:cubicBezTo>
                  <a:cubicBezTo>
                    <a:pt x="239" y="55"/>
                    <a:pt x="239" y="55"/>
                    <a:pt x="239" y="55"/>
                  </a:cubicBezTo>
                  <a:cubicBezTo>
                    <a:pt x="247" y="49"/>
                    <a:pt x="248" y="39"/>
                    <a:pt x="242" y="31"/>
                  </a:cubicBezTo>
                  <a:cubicBezTo>
                    <a:pt x="223" y="8"/>
                    <a:pt x="223" y="8"/>
                    <a:pt x="223" y="8"/>
                  </a:cubicBezTo>
                  <a:cubicBezTo>
                    <a:pt x="218" y="1"/>
                    <a:pt x="207" y="0"/>
                    <a:pt x="199" y="5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1" y="165"/>
                    <a:pt x="0" y="175"/>
                    <a:pt x="6" y="183"/>
                  </a:cubicBezTo>
                  <a:lnTo>
                    <a:pt x="25" y="206"/>
                  </a:ln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Freeform 116"/>
            <p:cNvSpPr>
              <a:spLocks/>
            </p:cNvSpPr>
            <p:nvPr/>
          </p:nvSpPr>
          <p:spPr bwMode="auto">
            <a:xfrm>
              <a:off x="6175375" y="4291013"/>
              <a:ext cx="134938" cy="138112"/>
            </a:xfrm>
            <a:custGeom>
              <a:avLst/>
              <a:gdLst>
                <a:gd name="T0" fmla="*/ 44 w 85"/>
                <a:gd name="T1" fmla="*/ 87 h 87"/>
                <a:gd name="T2" fmla="*/ 85 w 85"/>
                <a:gd name="T3" fmla="*/ 53 h 87"/>
                <a:gd name="T4" fmla="*/ 42 w 85"/>
                <a:gd name="T5" fmla="*/ 0 h 87"/>
                <a:gd name="T6" fmla="*/ 0 w 85"/>
                <a:gd name="T7" fmla="*/ 33 h 87"/>
                <a:gd name="T8" fmla="*/ 44 w 85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7">
                  <a:moveTo>
                    <a:pt x="44" y="87"/>
                  </a:moveTo>
                  <a:lnTo>
                    <a:pt x="85" y="53"/>
                  </a:lnTo>
                  <a:lnTo>
                    <a:pt x="42" y="0"/>
                  </a:lnTo>
                  <a:lnTo>
                    <a:pt x="0" y="33"/>
                  </a:lnTo>
                  <a:lnTo>
                    <a:pt x="44" y="87"/>
                  </a:lnTo>
                  <a:close/>
                </a:path>
              </a:pathLst>
            </a:custGeom>
            <a:solidFill>
              <a:srgbClr val="75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Freeform 117"/>
            <p:cNvSpPr>
              <a:spLocks/>
            </p:cNvSpPr>
            <p:nvPr/>
          </p:nvSpPr>
          <p:spPr bwMode="auto">
            <a:xfrm>
              <a:off x="6061075" y="4148138"/>
              <a:ext cx="133350" cy="138112"/>
            </a:xfrm>
            <a:custGeom>
              <a:avLst/>
              <a:gdLst>
                <a:gd name="T0" fmla="*/ 43 w 84"/>
                <a:gd name="T1" fmla="*/ 87 h 87"/>
                <a:gd name="T2" fmla="*/ 84 w 84"/>
                <a:gd name="T3" fmla="*/ 53 h 87"/>
                <a:gd name="T4" fmla="*/ 42 w 84"/>
                <a:gd name="T5" fmla="*/ 0 h 87"/>
                <a:gd name="T6" fmla="*/ 0 w 84"/>
                <a:gd name="T7" fmla="*/ 34 h 87"/>
                <a:gd name="T8" fmla="*/ 43 w 84"/>
                <a:gd name="T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7">
                  <a:moveTo>
                    <a:pt x="43" y="87"/>
                  </a:moveTo>
                  <a:lnTo>
                    <a:pt x="84" y="53"/>
                  </a:lnTo>
                  <a:lnTo>
                    <a:pt x="42" y="0"/>
                  </a:lnTo>
                  <a:lnTo>
                    <a:pt x="0" y="34"/>
                  </a:lnTo>
                  <a:lnTo>
                    <a:pt x="43" y="87"/>
                  </a:lnTo>
                  <a:close/>
                </a:path>
              </a:pathLst>
            </a:custGeom>
            <a:solidFill>
              <a:srgbClr val="574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18"/>
            <p:cNvSpPr>
              <a:spLocks/>
            </p:cNvSpPr>
            <p:nvPr/>
          </p:nvSpPr>
          <p:spPr bwMode="auto">
            <a:xfrm>
              <a:off x="5934075" y="4433888"/>
              <a:ext cx="115888" cy="128587"/>
            </a:xfrm>
            <a:custGeom>
              <a:avLst/>
              <a:gdLst>
                <a:gd name="T0" fmla="*/ 73 w 73"/>
                <a:gd name="T1" fmla="*/ 65 h 81"/>
                <a:gd name="T2" fmla="*/ 50 w 73"/>
                <a:gd name="T3" fmla="*/ 0 h 81"/>
                <a:gd name="T4" fmla="*/ 0 w 73"/>
                <a:gd name="T5" fmla="*/ 17 h 81"/>
                <a:gd name="T6" fmla="*/ 21 w 73"/>
                <a:gd name="T7" fmla="*/ 81 h 81"/>
                <a:gd name="T8" fmla="*/ 73 w 73"/>
                <a:gd name="T9" fmla="*/ 6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1">
                  <a:moveTo>
                    <a:pt x="73" y="65"/>
                  </a:moveTo>
                  <a:lnTo>
                    <a:pt x="50" y="0"/>
                  </a:lnTo>
                  <a:lnTo>
                    <a:pt x="0" y="17"/>
                  </a:lnTo>
                  <a:lnTo>
                    <a:pt x="21" y="81"/>
                  </a:lnTo>
                  <a:lnTo>
                    <a:pt x="73" y="65"/>
                  </a:lnTo>
                  <a:close/>
                </a:path>
              </a:pathLst>
            </a:custGeom>
            <a:solidFill>
              <a:srgbClr val="574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Freeform 119"/>
            <p:cNvSpPr>
              <a:spLocks/>
            </p:cNvSpPr>
            <p:nvPr/>
          </p:nvSpPr>
          <p:spPr bwMode="auto">
            <a:xfrm>
              <a:off x="5873750" y="4259263"/>
              <a:ext cx="115888" cy="130175"/>
            </a:xfrm>
            <a:custGeom>
              <a:avLst/>
              <a:gdLst>
                <a:gd name="T0" fmla="*/ 73 w 73"/>
                <a:gd name="T1" fmla="*/ 64 h 82"/>
                <a:gd name="T2" fmla="*/ 52 w 73"/>
                <a:gd name="T3" fmla="*/ 0 h 82"/>
                <a:gd name="T4" fmla="*/ 0 w 73"/>
                <a:gd name="T5" fmla="*/ 17 h 82"/>
                <a:gd name="T6" fmla="*/ 23 w 73"/>
                <a:gd name="T7" fmla="*/ 82 h 82"/>
                <a:gd name="T8" fmla="*/ 73 w 73"/>
                <a:gd name="T9" fmla="*/ 6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82">
                  <a:moveTo>
                    <a:pt x="73" y="64"/>
                  </a:moveTo>
                  <a:lnTo>
                    <a:pt x="52" y="0"/>
                  </a:lnTo>
                  <a:lnTo>
                    <a:pt x="0" y="17"/>
                  </a:lnTo>
                  <a:lnTo>
                    <a:pt x="23" y="82"/>
                  </a:lnTo>
                  <a:lnTo>
                    <a:pt x="73" y="64"/>
                  </a:lnTo>
                  <a:close/>
                </a:path>
              </a:pathLst>
            </a:custGeom>
            <a:solidFill>
              <a:srgbClr val="75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Freeform 120"/>
            <p:cNvSpPr>
              <a:spLocks/>
            </p:cNvSpPr>
            <p:nvPr/>
          </p:nvSpPr>
          <p:spPr bwMode="auto">
            <a:xfrm>
              <a:off x="6364288" y="4079875"/>
              <a:ext cx="134938" cy="130175"/>
            </a:xfrm>
            <a:custGeom>
              <a:avLst/>
              <a:gdLst>
                <a:gd name="T0" fmla="*/ 58 w 85"/>
                <a:gd name="T1" fmla="*/ 82 h 82"/>
                <a:gd name="T2" fmla="*/ 85 w 85"/>
                <a:gd name="T3" fmla="*/ 35 h 82"/>
                <a:gd name="T4" fmla="*/ 27 w 85"/>
                <a:gd name="T5" fmla="*/ 0 h 82"/>
                <a:gd name="T6" fmla="*/ 0 w 85"/>
                <a:gd name="T7" fmla="*/ 45 h 82"/>
                <a:gd name="T8" fmla="*/ 58 w 85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2">
                  <a:moveTo>
                    <a:pt x="58" y="82"/>
                  </a:moveTo>
                  <a:lnTo>
                    <a:pt x="85" y="35"/>
                  </a:lnTo>
                  <a:lnTo>
                    <a:pt x="27" y="0"/>
                  </a:lnTo>
                  <a:lnTo>
                    <a:pt x="0" y="45"/>
                  </a:lnTo>
                  <a:lnTo>
                    <a:pt x="58" y="82"/>
                  </a:lnTo>
                  <a:close/>
                </a:path>
              </a:pathLst>
            </a:custGeom>
            <a:solidFill>
              <a:srgbClr val="574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121"/>
            <p:cNvSpPr>
              <a:spLocks/>
            </p:cNvSpPr>
            <p:nvPr/>
          </p:nvSpPr>
          <p:spPr bwMode="auto">
            <a:xfrm>
              <a:off x="6207125" y="3984625"/>
              <a:ext cx="136525" cy="128587"/>
            </a:xfrm>
            <a:custGeom>
              <a:avLst/>
              <a:gdLst>
                <a:gd name="T0" fmla="*/ 59 w 86"/>
                <a:gd name="T1" fmla="*/ 81 h 81"/>
                <a:gd name="T2" fmla="*/ 86 w 86"/>
                <a:gd name="T3" fmla="*/ 35 h 81"/>
                <a:gd name="T4" fmla="*/ 27 w 86"/>
                <a:gd name="T5" fmla="*/ 0 h 81"/>
                <a:gd name="T6" fmla="*/ 0 w 86"/>
                <a:gd name="T7" fmla="*/ 45 h 81"/>
                <a:gd name="T8" fmla="*/ 59 w 86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1">
                  <a:moveTo>
                    <a:pt x="59" y="81"/>
                  </a:moveTo>
                  <a:lnTo>
                    <a:pt x="86" y="35"/>
                  </a:lnTo>
                  <a:lnTo>
                    <a:pt x="27" y="0"/>
                  </a:lnTo>
                  <a:lnTo>
                    <a:pt x="0" y="45"/>
                  </a:lnTo>
                  <a:lnTo>
                    <a:pt x="59" y="81"/>
                  </a:lnTo>
                  <a:close/>
                </a:path>
              </a:pathLst>
            </a:custGeom>
            <a:solidFill>
              <a:srgbClr val="758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07" name="组合 1106"/>
          <p:cNvGrpSpPr/>
          <p:nvPr/>
        </p:nvGrpSpPr>
        <p:grpSpPr>
          <a:xfrm>
            <a:off x="6482490" y="971553"/>
            <a:ext cx="1277385" cy="1286917"/>
            <a:chOff x="5322888" y="3829051"/>
            <a:chExt cx="2339975" cy="2357437"/>
          </a:xfrm>
        </p:grpSpPr>
        <p:sp>
          <p:nvSpPr>
            <p:cNvPr id="1093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20" name="组合 1119"/>
          <p:cNvGrpSpPr/>
          <p:nvPr/>
        </p:nvGrpSpPr>
        <p:grpSpPr>
          <a:xfrm>
            <a:off x="6606417" y="4990873"/>
            <a:ext cx="1071106" cy="919670"/>
            <a:chOff x="6276975" y="3917950"/>
            <a:chExt cx="1538287" cy="1320801"/>
          </a:xfrm>
        </p:grpSpPr>
        <p:sp>
          <p:nvSpPr>
            <p:cNvPr id="1111" name="Freeform 142"/>
            <p:cNvSpPr>
              <a:spLocks/>
            </p:cNvSpPr>
            <p:nvPr/>
          </p:nvSpPr>
          <p:spPr bwMode="auto">
            <a:xfrm>
              <a:off x="7450138" y="4359275"/>
              <a:ext cx="182562" cy="263525"/>
            </a:xfrm>
            <a:custGeom>
              <a:avLst/>
              <a:gdLst>
                <a:gd name="T0" fmla="*/ 15 w 123"/>
                <a:gd name="T1" fmla="*/ 177 h 177"/>
                <a:gd name="T2" fmla="*/ 0 w 123"/>
                <a:gd name="T3" fmla="*/ 116 h 177"/>
                <a:gd name="T4" fmla="*/ 61 w 123"/>
                <a:gd name="T5" fmla="*/ 0 h 177"/>
                <a:gd name="T6" fmla="*/ 123 w 123"/>
                <a:gd name="T7" fmla="*/ 0 h 177"/>
                <a:gd name="T8" fmla="*/ 15 w 123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77">
                  <a:moveTo>
                    <a:pt x="15" y="177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56" y="103"/>
                    <a:pt x="61" y="86"/>
                    <a:pt x="61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81"/>
                    <a:pt x="123" y="151"/>
                    <a:pt x="15" y="177"/>
                  </a:cubicBez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Oval 143"/>
            <p:cNvSpPr>
              <a:spLocks noChangeArrowheads="1"/>
            </p:cNvSpPr>
            <p:nvPr/>
          </p:nvSpPr>
          <p:spPr bwMode="auto">
            <a:xfrm>
              <a:off x="6276975" y="4494213"/>
              <a:ext cx="744537" cy="744538"/>
            </a:xfrm>
            <a:prstGeom prst="ellipse">
              <a:avLst/>
            </a:prstGeom>
            <a:solidFill>
              <a:srgbClr val="0389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Oval 144"/>
            <p:cNvSpPr>
              <a:spLocks noChangeArrowheads="1"/>
            </p:cNvSpPr>
            <p:nvPr/>
          </p:nvSpPr>
          <p:spPr bwMode="auto">
            <a:xfrm>
              <a:off x="6413500" y="4630738"/>
              <a:ext cx="469900" cy="4714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Oval 145"/>
            <p:cNvSpPr>
              <a:spLocks noChangeArrowheads="1"/>
            </p:cNvSpPr>
            <p:nvPr/>
          </p:nvSpPr>
          <p:spPr bwMode="auto">
            <a:xfrm>
              <a:off x="7356475" y="4779963"/>
              <a:ext cx="458787" cy="458788"/>
            </a:xfrm>
            <a:prstGeom prst="ellipse">
              <a:avLst/>
            </a:prstGeom>
            <a:solidFill>
              <a:srgbClr val="0389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Oval 146"/>
            <p:cNvSpPr>
              <a:spLocks noChangeArrowheads="1"/>
            </p:cNvSpPr>
            <p:nvPr/>
          </p:nvSpPr>
          <p:spPr bwMode="auto">
            <a:xfrm>
              <a:off x="7483475" y="4906963"/>
              <a:ext cx="206375" cy="2079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Freeform 147"/>
            <p:cNvSpPr>
              <a:spLocks/>
            </p:cNvSpPr>
            <p:nvPr/>
          </p:nvSpPr>
          <p:spPr bwMode="auto">
            <a:xfrm>
              <a:off x="6584950" y="3917950"/>
              <a:ext cx="571500" cy="1006475"/>
            </a:xfrm>
            <a:custGeom>
              <a:avLst/>
              <a:gdLst>
                <a:gd name="T0" fmla="*/ 43 w 384"/>
                <a:gd name="T1" fmla="*/ 675 h 675"/>
                <a:gd name="T2" fmla="*/ 35 w 384"/>
                <a:gd name="T3" fmla="*/ 675 h 675"/>
                <a:gd name="T4" fmla="*/ 5 w 384"/>
                <a:gd name="T5" fmla="*/ 628 h 675"/>
                <a:gd name="T6" fmla="*/ 130 w 384"/>
                <a:gd name="T7" fmla="*/ 31 h 675"/>
                <a:gd name="T8" fmla="*/ 169 w 384"/>
                <a:gd name="T9" fmla="*/ 0 h 675"/>
                <a:gd name="T10" fmla="*/ 345 w 384"/>
                <a:gd name="T11" fmla="*/ 0 h 675"/>
                <a:gd name="T12" fmla="*/ 384 w 384"/>
                <a:gd name="T13" fmla="*/ 39 h 675"/>
                <a:gd name="T14" fmla="*/ 345 w 384"/>
                <a:gd name="T15" fmla="*/ 78 h 675"/>
                <a:gd name="T16" fmla="*/ 200 w 384"/>
                <a:gd name="T17" fmla="*/ 78 h 675"/>
                <a:gd name="T18" fmla="*/ 81 w 384"/>
                <a:gd name="T19" fmla="*/ 644 h 675"/>
                <a:gd name="T20" fmla="*/ 43 w 384"/>
                <a:gd name="T21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4" h="675">
                  <a:moveTo>
                    <a:pt x="43" y="675"/>
                  </a:moveTo>
                  <a:cubicBezTo>
                    <a:pt x="40" y="675"/>
                    <a:pt x="38" y="675"/>
                    <a:pt x="35" y="675"/>
                  </a:cubicBezTo>
                  <a:cubicBezTo>
                    <a:pt x="14" y="670"/>
                    <a:pt x="0" y="649"/>
                    <a:pt x="5" y="628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4" y="13"/>
                    <a:pt x="150" y="0"/>
                    <a:pt x="169" y="0"/>
                  </a:cubicBezTo>
                  <a:cubicBezTo>
                    <a:pt x="345" y="0"/>
                    <a:pt x="345" y="0"/>
                    <a:pt x="345" y="0"/>
                  </a:cubicBezTo>
                  <a:cubicBezTo>
                    <a:pt x="367" y="0"/>
                    <a:pt x="384" y="18"/>
                    <a:pt x="384" y="39"/>
                  </a:cubicBezTo>
                  <a:cubicBezTo>
                    <a:pt x="384" y="61"/>
                    <a:pt x="367" y="78"/>
                    <a:pt x="345" y="78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81" y="644"/>
                    <a:pt x="81" y="644"/>
                    <a:pt x="81" y="644"/>
                  </a:cubicBezTo>
                  <a:cubicBezTo>
                    <a:pt x="77" y="663"/>
                    <a:pt x="61" y="675"/>
                    <a:pt x="43" y="675"/>
                  </a:cubicBez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148"/>
            <p:cNvSpPr>
              <a:spLocks/>
            </p:cNvSpPr>
            <p:nvPr/>
          </p:nvSpPr>
          <p:spPr bwMode="auto">
            <a:xfrm>
              <a:off x="6696075" y="4283075"/>
              <a:ext cx="998537" cy="784225"/>
            </a:xfrm>
            <a:custGeom>
              <a:avLst/>
              <a:gdLst>
                <a:gd name="T0" fmla="*/ 597 w 670"/>
                <a:gd name="T1" fmla="*/ 526 h 526"/>
                <a:gd name="T2" fmla="*/ 583 w 670"/>
                <a:gd name="T3" fmla="*/ 524 h 526"/>
                <a:gd name="T4" fmla="*/ 561 w 670"/>
                <a:gd name="T5" fmla="*/ 473 h 526"/>
                <a:gd name="T6" fmla="*/ 534 w 670"/>
                <a:gd name="T7" fmla="*/ 284 h 526"/>
                <a:gd name="T8" fmla="*/ 44 w 670"/>
                <a:gd name="T9" fmla="*/ 85 h 526"/>
                <a:gd name="T10" fmla="*/ 2 w 670"/>
                <a:gd name="T11" fmla="*/ 50 h 526"/>
                <a:gd name="T12" fmla="*/ 37 w 670"/>
                <a:gd name="T13" fmla="*/ 7 h 526"/>
                <a:gd name="T14" fmla="*/ 331 w 670"/>
                <a:gd name="T15" fmla="*/ 57 h 526"/>
                <a:gd name="T16" fmla="*/ 596 w 670"/>
                <a:gd name="T17" fmla="*/ 237 h 526"/>
                <a:gd name="T18" fmla="*/ 634 w 670"/>
                <a:gd name="T19" fmla="*/ 501 h 526"/>
                <a:gd name="T20" fmla="*/ 597 w 670"/>
                <a:gd name="T21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0" h="526">
                  <a:moveTo>
                    <a:pt x="597" y="526"/>
                  </a:moveTo>
                  <a:cubicBezTo>
                    <a:pt x="592" y="526"/>
                    <a:pt x="588" y="526"/>
                    <a:pt x="583" y="524"/>
                  </a:cubicBezTo>
                  <a:cubicBezTo>
                    <a:pt x="563" y="516"/>
                    <a:pt x="553" y="493"/>
                    <a:pt x="561" y="473"/>
                  </a:cubicBezTo>
                  <a:cubicBezTo>
                    <a:pt x="587" y="405"/>
                    <a:pt x="578" y="343"/>
                    <a:pt x="534" y="284"/>
                  </a:cubicBezTo>
                  <a:cubicBezTo>
                    <a:pt x="431" y="146"/>
                    <a:pt x="175" y="74"/>
                    <a:pt x="44" y="85"/>
                  </a:cubicBezTo>
                  <a:cubicBezTo>
                    <a:pt x="22" y="87"/>
                    <a:pt x="3" y="71"/>
                    <a:pt x="2" y="50"/>
                  </a:cubicBezTo>
                  <a:cubicBezTo>
                    <a:pt x="0" y="28"/>
                    <a:pt x="16" y="9"/>
                    <a:pt x="37" y="7"/>
                  </a:cubicBezTo>
                  <a:cubicBezTo>
                    <a:pt x="119" y="0"/>
                    <a:pt x="229" y="19"/>
                    <a:pt x="331" y="57"/>
                  </a:cubicBezTo>
                  <a:cubicBezTo>
                    <a:pt x="448" y="100"/>
                    <a:pt x="542" y="164"/>
                    <a:pt x="596" y="237"/>
                  </a:cubicBezTo>
                  <a:cubicBezTo>
                    <a:pt x="657" y="318"/>
                    <a:pt x="670" y="409"/>
                    <a:pt x="634" y="501"/>
                  </a:cubicBezTo>
                  <a:cubicBezTo>
                    <a:pt x="628" y="517"/>
                    <a:pt x="613" y="526"/>
                    <a:pt x="597" y="526"/>
                  </a:cubicBezTo>
                  <a:close/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119" name="Freeform 149"/>
            <p:cNvSpPr>
              <a:spLocks/>
            </p:cNvSpPr>
            <p:nvPr/>
          </p:nvSpPr>
          <p:spPr bwMode="auto">
            <a:xfrm>
              <a:off x="7158038" y="4232275"/>
              <a:ext cx="573087" cy="220663"/>
            </a:xfrm>
            <a:custGeom>
              <a:avLst/>
              <a:gdLst>
                <a:gd name="T0" fmla="*/ 385 w 385"/>
                <a:gd name="T1" fmla="*/ 82 h 148"/>
                <a:gd name="T2" fmla="*/ 318 w 385"/>
                <a:gd name="T3" fmla="*/ 148 h 148"/>
                <a:gd name="T4" fmla="*/ 67 w 385"/>
                <a:gd name="T5" fmla="*/ 148 h 148"/>
                <a:gd name="T6" fmla="*/ 0 w 385"/>
                <a:gd name="T7" fmla="*/ 82 h 148"/>
                <a:gd name="T8" fmla="*/ 0 w 385"/>
                <a:gd name="T9" fmla="*/ 67 h 148"/>
                <a:gd name="T10" fmla="*/ 67 w 385"/>
                <a:gd name="T11" fmla="*/ 0 h 148"/>
                <a:gd name="T12" fmla="*/ 318 w 385"/>
                <a:gd name="T13" fmla="*/ 0 h 148"/>
                <a:gd name="T14" fmla="*/ 385 w 385"/>
                <a:gd name="T15" fmla="*/ 67 h 148"/>
                <a:gd name="T16" fmla="*/ 385 w 385"/>
                <a:gd name="T17" fmla="*/ 8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5" h="148">
                  <a:moveTo>
                    <a:pt x="385" y="82"/>
                  </a:moveTo>
                  <a:cubicBezTo>
                    <a:pt x="385" y="118"/>
                    <a:pt x="355" y="148"/>
                    <a:pt x="318" y="148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30" y="148"/>
                    <a:pt x="0" y="118"/>
                    <a:pt x="0" y="8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0" y="0"/>
                    <a:pt x="67" y="0"/>
                  </a:cubicBezTo>
                  <a:cubicBezTo>
                    <a:pt x="318" y="0"/>
                    <a:pt x="318" y="0"/>
                    <a:pt x="318" y="0"/>
                  </a:cubicBezTo>
                  <a:cubicBezTo>
                    <a:pt x="355" y="0"/>
                    <a:pt x="385" y="30"/>
                    <a:pt x="385" y="67"/>
                  </a:cubicBezTo>
                  <a:lnTo>
                    <a:pt x="385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185834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66" y="908050"/>
            <a:ext cx="6264041" cy="4171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4246398" y="5363737"/>
            <a:ext cx="4122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开心的月亮宝宝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5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8057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8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441377" y="4574961"/>
            <a:ext cx="626147" cy="850252"/>
            <a:chOff x="9562308" y="4717359"/>
            <a:chExt cx="741133" cy="1006393"/>
          </a:xfrm>
        </p:grpSpPr>
        <p:sp>
          <p:nvSpPr>
            <p:cNvPr id="3" name="Freeform 126"/>
            <p:cNvSpPr>
              <a:spLocks/>
            </p:cNvSpPr>
            <p:nvPr/>
          </p:nvSpPr>
          <p:spPr bwMode="auto">
            <a:xfrm>
              <a:off x="9604033" y="4833598"/>
              <a:ext cx="582179" cy="890154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128"/>
            <p:cNvSpPr>
              <a:spLocks noChangeArrowheads="1"/>
            </p:cNvSpPr>
            <p:nvPr/>
          </p:nvSpPr>
          <p:spPr bwMode="auto">
            <a:xfrm>
              <a:off x="10204094" y="5016398"/>
              <a:ext cx="99347" cy="100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129"/>
            <p:cNvSpPr>
              <a:spLocks noChangeArrowheads="1"/>
            </p:cNvSpPr>
            <p:nvPr/>
          </p:nvSpPr>
          <p:spPr bwMode="auto">
            <a:xfrm>
              <a:off x="10123618" y="4872340"/>
              <a:ext cx="104315" cy="1023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30"/>
            <p:cNvSpPr>
              <a:spLocks noChangeArrowheads="1"/>
            </p:cNvSpPr>
            <p:nvPr/>
          </p:nvSpPr>
          <p:spPr bwMode="auto">
            <a:xfrm>
              <a:off x="9971620" y="4755109"/>
              <a:ext cx="116237" cy="1172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31"/>
            <p:cNvSpPr>
              <a:spLocks noChangeArrowheads="1"/>
            </p:cNvSpPr>
            <p:nvPr/>
          </p:nvSpPr>
          <p:spPr bwMode="auto">
            <a:xfrm>
              <a:off x="9774917" y="4717359"/>
              <a:ext cx="128159" cy="12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32"/>
            <p:cNvSpPr>
              <a:spLocks noChangeArrowheads="1"/>
            </p:cNvSpPr>
            <p:nvPr/>
          </p:nvSpPr>
          <p:spPr bwMode="auto">
            <a:xfrm>
              <a:off x="9562308" y="4781934"/>
              <a:ext cx="167898" cy="168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42593" y="5177591"/>
            <a:ext cx="483798" cy="791050"/>
            <a:chOff x="8839058" y="4248443"/>
            <a:chExt cx="764965" cy="1250782"/>
          </a:xfrm>
        </p:grpSpPr>
        <p:sp>
          <p:nvSpPr>
            <p:cNvPr id="4" name="Freeform 127"/>
            <p:cNvSpPr>
              <a:spLocks/>
            </p:cNvSpPr>
            <p:nvPr/>
          </p:nvSpPr>
          <p:spPr bwMode="auto">
            <a:xfrm>
              <a:off x="8938399" y="4430246"/>
              <a:ext cx="558337" cy="1068979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3"/>
            <p:cNvSpPr>
              <a:spLocks/>
            </p:cNvSpPr>
            <p:nvPr/>
          </p:nvSpPr>
          <p:spPr bwMode="auto">
            <a:xfrm>
              <a:off x="8839058" y="4512706"/>
              <a:ext cx="107296" cy="108290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4"/>
            <p:cNvSpPr>
              <a:spLocks/>
            </p:cNvSpPr>
            <p:nvPr/>
          </p:nvSpPr>
          <p:spPr bwMode="auto">
            <a:xfrm>
              <a:off x="8922507" y="4341830"/>
              <a:ext cx="111269" cy="111269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5"/>
            <p:cNvSpPr>
              <a:spLocks/>
            </p:cNvSpPr>
            <p:nvPr/>
          </p:nvSpPr>
          <p:spPr bwMode="auto">
            <a:xfrm>
              <a:off x="9077495" y="4248443"/>
              <a:ext cx="125178" cy="126172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6"/>
            <p:cNvSpPr>
              <a:spLocks/>
            </p:cNvSpPr>
            <p:nvPr/>
          </p:nvSpPr>
          <p:spPr bwMode="auto">
            <a:xfrm>
              <a:off x="9259300" y="4251414"/>
              <a:ext cx="138094" cy="137099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7"/>
            <p:cNvSpPr>
              <a:spLocks/>
            </p:cNvSpPr>
            <p:nvPr/>
          </p:nvSpPr>
          <p:spPr bwMode="auto">
            <a:xfrm>
              <a:off x="9422216" y="4337845"/>
              <a:ext cx="181807" cy="180812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60014" y="3753632"/>
            <a:ext cx="742215" cy="1213583"/>
            <a:chOff x="8839058" y="4248443"/>
            <a:chExt cx="764965" cy="1250782"/>
          </a:xfrm>
        </p:grpSpPr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8938399" y="4430246"/>
              <a:ext cx="558337" cy="1068979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3"/>
            <p:cNvSpPr>
              <a:spLocks/>
            </p:cNvSpPr>
            <p:nvPr/>
          </p:nvSpPr>
          <p:spPr bwMode="auto">
            <a:xfrm>
              <a:off x="8839058" y="4512706"/>
              <a:ext cx="107296" cy="108290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8922507" y="4341830"/>
              <a:ext cx="111269" cy="111269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5"/>
            <p:cNvSpPr>
              <a:spLocks/>
            </p:cNvSpPr>
            <p:nvPr/>
          </p:nvSpPr>
          <p:spPr bwMode="auto">
            <a:xfrm>
              <a:off x="9077495" y="4248443"/>
              <a:ext cx="125178" cy="126172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6"/>
            <p:cNvSpPr>
              <a:spLocks/>
            </p:cNvSpPr>
            <p:nvPr/>
          </p:nvSpPr>
          <p:spPr bwMode="auto">
            <a:xfrm>
              <a:off x="9259300" y="4251414"/>
              <a:ext cx="138094" cy="137099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7"/>
            <p:cNvSpPr>
              <a:spLocks/>
            </p:cNvSpPr>
            <p:nvPr/>
          </p:nvSpPr>
          <p:spPr bwMode="auto">
            <a:xfrm>
              <a:off x="9422216" y="4337845"/>
              <a:ext cx="181807" cy="180812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76752" y="2887853"/>
            <a:ext cx="931842" cy="1265359"/>
            <a:chOff x="9562308" y="4717359"/>
            <a:chExt cx="741133" cy="1006393"/>
          </a:xfrm>
        </p:grpSpPr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9604033" y="4833598"/>
              <a:ext cx="582179" cy="890154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8"/>
            <p:cNvSpPr>
              <a:spLocks noChangeArrowheads="1"/>
            </p:cNvSpPr>
            <p:nvPr/>
          </p:nvSpPr>
          <p:spPr bwMode="auto">
            <a:xfrm>
              <a:off x="10204094" y="5016398"/>
              <a:ext cx="99347" cy="100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29"/>
            <p:cNvSpPr>
              <a:spLocks noChangeArrowheads="1"/>
            </p:cNvSpPr>
            <p:nvPr/>
          </p:nvSpPr>
          <p:spPr bwMode="auto">
            <a:xfrm>
              <a:off x="10123618" y="4872340"/>
              <a:ext cx="104315" cy="1023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30"/>
            <p:cNvSpPr>
              <a:spLocks noChangeArrowheads="1"/>
            </p:cNvSpPr>
            <p:nvPr/>
          </p:nvSpPr>
          <p:spPr bwMode="auto">
            <a:xfrm>
              <a:off x="9971620" y="4755109"/>
              <a:ext cx="116237" cy="1172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31"/>
            <p:cNvSpPr>
              <a:spLocks noChangeArrowheads="1"/>
            </p:cNvSpPr>
            <p:nvPr/>
          </p:nvSpPr>
          <p:spPr bwMode="auto">
            <a:xfrm>
              <a:off x="9774917" y="4717359"/>
              <a:ext cx="128159" cy="12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32"/>
            <p:cNvSpPr>
              <a:spLocks noChangeArrowheads="1"/>
            </p:cNvSpPr>
            <p:nvPr/>
          </p:nvSpPr>
          <p:spPr bwMode="auto">
            <a:xfrm>
              <a:off x="9562308" y="4781934"/>
              <a:ext cx="167898" cy="168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483644" y="1948069"/>
            <a:ext cx="981615" cy="1605023"/>
            <a:chOff x="8839058" y="4248443"/>
            <a:chExt cx="764965" cy="1250782"/>
          </a:xfrm>
        </p:grpSpPr>
        <p:sp>
          <p:nvSpPr>
            <p:cNvPr id="35" name="Freeform 127"/>
            <p:cNvSpPr>
              <a:spLocks/>
            </p:cNvSpPr>
            <p:nvPr/>
          </p:nvSpPr>
          <p:spPr bwMode="auto">
            <a:xfrm>
              <a:off x="8938399" y="4430246"/>
              <a:ext cx="558337" cy="1068979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3"/>
            <p:cNvSpPr>
              <a:spLocks/>
            </p:cNvSpPr>
            <p:nvPr/>
          </p:nvSpPr>
          <p:spPr bwMode="auto">
            <a:xfrm>
              <a:off x="8839058" y="4512706"/>
              <a:ext cx="107296" cy="108290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8922507" y="4341830"/>
              <a:ext cx="111269" cy="111269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5"/>
            <p:cNvSpPr>
              <a:spLocks/>
            </p:cNvSpPr>
            <p:nvPr/>
          </p:nvSpPr>
          <p:spPr bwMode="auto">
            <a:xfrm>
              <a:off x="9077495" y="4248443"/>
              <a:ext cx="125178" cy="126172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6"/>
            <p:cNvSpPr>
              <a:spLocks/>
            </p:cNvSpPr>
            <p:nvPr/>
          </p:nvSpPr>
          <p:spPr bwMode="auto">
            <a:xfrm>
              <a:off x="9259300" y="4251414"/>
              <a:ext cx="138094" cy="137099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37"/>
            <p:cNvSpPr>
              <a:spLocks/>
            </p:cNvSpPr>
            <p:nvPr/>
          </p:nvSpPr>
          <p:spPr bwMode="auto">
            <a:xfrm>
              <a:off x="9422216" y="4337845"/>
              <a:ext cx="181807" cy="180812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617498" y="981075"/>
            <a:ext cx="1235648" cy="1677900"/>
            <a:chOff x="9562308" y="4717359"/>
            <a:chExt cx="741133" cy="1006393"/>
          </a:xfrm>
        </p:grpSpPr>
        <p:sp>
          <p:nvSpPr>
            <p:cNvPr id="42" name="Freeform 126"/>
            <p:cNvSpPr>
              <a:spLocks/>
            </p:cNvSpPr>
            <p:nvPr/>
          </p:nvSpPr>
          <p:spPr bwMode="auto">
            <a:xfrm>
              <a:off x="9604033" y="4833598"/>
              <a:ext cx="582179" cy="890154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128"/>
            <p:cNvSpPr>
              <a:spLocks noChangeArrowheads="1"/>
            </p:cNvSpPr>
            <p:nvPr/>
          </p:nvSpPr>
          <p:spPr bwMode="auto">
            <a:xfrm>
              <a:off x="10204094" y="5016398"/>
              <a:ext cx="99347" cy="100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129"/>
            <p:cNvSpPr>
              <a:spLocks noChangeArrowheads="1"/>
            </p:cNvSpPr>
            <p:nvPr/>
          </p:nvSpPr>
          <p:spPr bwMode="auto">
            <a:xfrm>
              <a:off x="10123618" y="4872340"/>
              <a:ext cx="104315" cy="1023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30"/>
            <p:cNvSpPr>
              <a:spLocks noChangeArrowheads="1"/>
            </p:cNvSpPr>
            <p:nvPr/>
          </p:nvSpPr>
          <p:spPr bwMode="auto">
            <a:xfrm>
              <a:off x="9971620" y="4755109"/>
              <a:ext cx="116237" cy="11723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9774917" y="4717359"/>
              <a:ext cx="128159" cy="1281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132"/>
            <p:cNvSpPr>
              <a:spLocks noChangeArrowheads="1"/>
            </p:cNvSpPr>
            <p:nvPr/>
          </p:nvSpPr>
          <p:spPr bwMode="auto">
            <a:xfrm>
              <a:off x="9562308" y="4781934"/>
              <a:ext cx="167898" cy="1688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041" y="1160373"/>
            <a:ext cx="4939201" cy="40172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0" name="文本框 49"/>
          <p:cNvSpPr txBox="1"/>
          <p:nvPr/>
        </p:nvSpPr>
        <p:spPr>
          <a:xfrm>
            <a:off x="6135756" y="5273889"/>
            <a:ext cx="41225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月亮宝宝长大啦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85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5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accel="100000" fill="hold">
                                          <p:stCondLst>
                                            <p:cond delay="13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855" y="1277141"/>
            <a:ext cx="4944532" cy="44665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1341278" y="1119115"/>
            <a:ext cx="295978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祝</a:t>
            </a:r>
            <a:endParaRPr lang="en-US" altLang="zh-CN" sz="4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亲爱的：</a:t>
            </a:r>
            <a:endParaRPr lang="en-US" altLang="zh-CN" sz="4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月亮宝宝</a:t>
            </a:r>
            <a:endParaRPr lang="en-US" altLang="zh-CN" sz="4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健康</a:t>
            </a:r>
            <a:endParaRPr lang="en-US" altLang="zh-CN" sz="4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快乐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5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0924960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438400"/>
            <a:ext cx="12192000" cy="2404533"/>
          </a:xfrm>
          <a:prstGeom prst="rect">
            <a:avLst/>
          </a:prstGeom>
          <a:solidFill>
            <a:srgbClr val="0389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488267" y="2732631"/>
            <a:ext cx="52154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谢谢观看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5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67204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35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凡</a:t>
            </a:r>
            <a:r>
              <a:rPr lang="zh-CN" altLang="en-US" dirty="0"/>
              <a:t>品演</a:t>
            </a:r>
            <a:r>
              <a:rPr lang="zh-CN" altLang="en-US" dirty="0" smtClean="0"/>
              <a:t>示</a:t>
            </a:r>
            <a:endParaRPr lang="zh-CN" altLang="en-US" dirty="0"/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www.yanj.cn/store-4502.html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37001131"/>
      </p:ext>
    </p:extLst>
  </p:cSld>
  <p:clrMapOvr>
    <a:masterClrMapping/>
  </p:clrMapOvr>
  <p:transition spd="slow"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460168"/>
            <a:ext cx="6096000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096000" y="3460168"/>
            <a:ext cx="6096000" cy="0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6000" y="0"/>
            <a:ext cx="0" cy="3531605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96000" y="3460168"/>
            <a:ext cx="0" cy="3397832"/>
          </a:xfrm>
          <a:prstGeom prst="line">
            <a:avLst/>
          </a:prstGeom>
          <a:ln w="28575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629150" y="1993318"/>
            <a:ext cx="2933700" cy="2933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82316" y="2644170"/>
            <a:ext cx="162736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372708" y="1283677"/>
            <a:ext cx="3446584" cy="4448907"/>
            <a:chOff x="4372708" y="1283677"/>
            <a:chExt cx="3446584" cy="4448907"/>
          </a:xfrm>
          <a:solidFill>
            <a:srgbClr val="0691CD"/>
          </a:solidFill>
        </p:grpSpPr>
        <p:sp>
          <p:nvSpPr>
            <p:cNvPr id="27" name="同心圆 26"/>
            <p:cNvSpPr/>
            <p:nvPr/>
          </p:nvSpPr>
          <p:spPr>
            <a:xfrm>
              <a:off x="4372708" y="1705708"/>
              <a:ext cx="3446584" cy="3446584"/>
            </a:xfrm>
            <a:prstGeom prst="donut">
              <a:avLst>
                <a:gd name="adj" fmla="val 877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泪滴形 27"/>
            <p:cNvSpPr/>
            <p:nvPr/>
          </p:nvSpPr>
          <p:spPr>
            <a:xfrm rot="5400000">
              <a:off x="4372708" y="1283677"/>
              <a:ext cx="844062" cy="84406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泪滴形 28"/>
            <p:cNvSpPr/>
            <p:nvPr/>
          </p:nvSpPr>
          <p:spPr>
            <a:xfrm rot="16200000" flipH="1">
              <a:off x="6922478" y="1283677"/>
              <a:ext cx="844062" cy="844062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空心弧 29"/>
            <p:cNvSpPr/>
            <p:nvPr/>
          </p:nvSpPr>
          <p:spPr>
            <a:xfrm>
              <a:off x="4812324" y="4923692"/>
              <a:ext cx="808892" cy="808892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>
              <a:off x="6638193" y="4923692"/>
              <a:ext cx="808892" cy="808892"/>
            </a:xfrm>
            <a:prstGeom prst="blockArc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5642992" y="2644170"/>
            <a:ext cx="9060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9600" b="0" cap="none" spc="0" dirty="0">
                <a:ln w="0"/>
                <a:solidFill>
                  <a:srgbClr val="FF7A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9600" b="0" cap="none" spc="0" dirty="0">
              <a:ln w="0"/>
              <a:solidFill>
                <a:srgbClr val="FF7A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970585" y="2303585"/>
            <a:ext cx="2250830" cy="2250830"/>
          </a:xfrm>
          <a:prstGeom prst="ellipse">
            <a:avLst/>
          </a:prstGeom>
          <a:noFill/>
          <a:ln w="28575">
            <a:solidFill>
              <a:srgbClr val="FF7A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1429244" y="1162709"/>
            <a:ext cx="481013" cy="735013"/>
          </a:xfrm>
          <a:custGeom>
            <a:avLst/>
            <a:gdLst>
              <a:gd name="T0" fmla="*/ 106 w 113"/>
              <a:gd name="T1" fmla="*/ 151 h 171"/>
              <a:gd name="T2" fmla="*/ 100 w 113"/>
              <a:gd name="T3" fmla="*/ 154 h 171"/>
              <a:gd name="T4" fmla="*/ 90 w 113"/>
              <a:gd name="T5" fmla="*/ 156 h 171"/>
              <a:gd name="T6" fmla="*/ 73 w 113"/>
              <a:gd name="T7" fmla="*/ 143 h 171"/>
              <a:gd name="T8" fmla="*/ 70 w 113"/>
              <a:gd name="T9" fmla="*/ 114 h 171"/>
              <a:gd name="T10" fmla="*/ 61 w 113"/>
              <a:gd name="T11" fmla="*/ 103 h 171"/>
              <a:gd name="T12" fmla="*/ 52 w 113"/>
              <a:gd name="T13" fmla="*/ 106 h 171"/>
              <a:gd name="T14" fmla="*/ 49 w 113"/>
              <a:gd name="T15" fmla="*/ 115 h 171"/>
              <a:gd name="T16" fmla="*/ 50 w 113"/>
              <a:gd name="T17" fmla="*/ 121 h 171"/>
              <a:gd name="T18" fmla="*/ 55 w 113"/>
              <a:gd name="T19" fmla="*/ 136 h 171"/>
              <a:gd name="T20" fmla="*/ 58 w 113"/>
              <a:gd name="T21" fmla="*/ 149 h 171"/>
              <a:gd name="T22" fmla="*/ 56 w 113"/>
              <a:gd name="T23" fmla="*/ 156 h 171"/>
              <a:gd name="T24" fmla="*/ 42 w 113"/>
              <a:gd name="T25" fmla="*/ 163 h 171"/>
              <a:gd name="T26" fmla="*/ 24 w 113"/>
              <a:gd name="T27" fmla="*/ 170 h 171"/>
              <a:gd name="T28" fmla="*/ 11 w 113"/>
              <a:gd name="T29" fmla="*/ 161 h 171"/>
              <a:gd name="T30" fmla="*/ 1 w 113"/>
              <a:gd name="T31" fmla="*/ 27 h 171"/>
              <a:gd name="T32" fmla="*/ 26 w 113"/>
              <a:gd name="T33" fmla="*/ 9 h 171"/>
              <a:gd name="T34" fmla="*/ 35 w 113"/>
              <a:gd name="T35" fmla="*/ 8 h 171"/>
              <a:gd name="T36" fmla="*/ 46 w 113"/>
              <a:gd name="T37" fmla="*/ 10 h 171"/>
              <a:gd name="T38" fmla="*/ 49 w 113"/>
              <a:gd name="T39" fmla="*/ 24 h 171"/>
              <a:gd name="T40" fmla="*/ 51 w 113"/>
              <a:gd name="T41" fmla="*/ 54 h 171"/>
              <a:gd name="T42" fmla="*/ 57 w 113"/>
              <a:gd name="T43" fmla="*/ 68 h 171"/>
              <a:gd name="T44" fmla="*/ 60 w 113"/>
              <a:gd name="T45" fmla="*/ 67 h 171"/>
              <a:gd name="T46" fmla="*/ 67 w 113"/>
              <a:gd name="T47" fmla="*/ 64 h 171"/>
              <a:gd name="T48" fmla="*/ 68 w 113"/>
              <a:gd name="T49" fmla="*/ 55 h 171"/>
              <a:gd name="T50" fmla="*/ 65 w 113"/>
              <a:gd name="T51" fmla="*/ 32 h 171"/>
              <a:gd name="T52" fmla="*/ 62 w 113"/>
              <a:gd name="T53" fmla="*/ 11 h 171"/>
              <a:gd name="T54" fmla="*/ 68 w 113"/>
              <a:gd name="T55" fmla="*/ 5 h 171"/>
              <a:gd name="T56" fmla="*/ 81 w 113"/>
              <a:gd name="T57" fmla="*/ 1 h 171"/>
              <a:gd name="T58" fmla="*/ 91 w 113"/>
              <a:gd name="T59" fmla="*/ 3 h 171"/>
              <a:gd name="T60" fmla="*/ 96 w 113"/>
              <a:gd name="T61" fmla="*/ 25 h 171"/>
              <a:gd name="T62" fmla="*/ 105 w 113"/>
              <a:gd name="T63" fmla="*/ 88 h 171"/>
              <a:gd name="T64" fmla="*/ 113 w 113"/>
              <a:gd name="T65" fmla="*/ 138 h 171"/>
              <a:gd name="T66" fmla="*/ 106 w 113"/>
              <a:gd name="T67" fmla="*/ 15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3" h="171">
                <a:moveTo>
                  <a:pt x="106" y="151"/>
                </a:moveTo>
                <a:cubicBezTo>
                  <a:pt x="104" y="152"/>
                  <a:pt x="102" y="153"/>
                  <a:pt x="100" y="154"/>
                </a:cubicBezTo>
                <a:cubicBezTo>
                  <a:pt x="96" y="155"/>
                  <a:pt x="93" y="155"/>
                  <a:pt x="90" y="156"/>
                </a:cubicBezTo>
                <a:cubicBezTo>
                  <a:pt x="80" y="157"/>
                  <a:pt x="74" y="153"/>
                  <a:pt x="73" y="143"/>
                </a:cubicBezTo>
                <a:cubicBezTo>
                  <a:pt x="72" y="133"/>
                  <a:pt x="71" y="124"/>
                  <a:pt x="70" y="114"/>
                </a:cubicBezTo>
                <a:cubicBezTo>
                  <a:pt x="68" y="105"/>
                  <a:pt x="65" y="102"/>
                  <a:pt x="61" y="103"/>
                </a:cubicBezTo>
                <a:cubicBezTo>
                  <a:pt x="56" y="104"/>
                  <a:pt x="53" y="105"/>
                  <a:pt x="52" y="106"/>
                </a:cubicBezTo>
                <a:cubicBezTo>
                  <a:pt x="50" y="108"/>
                  <a:pt x="49" y="111"/>
                  <a:pt x="49" y="115"/>
                </a:cubicBezTo>
                <a:cubicBezTo>
                  <a:pt x="49" y="117"/>
                  <a:pt x="50" y="119"/>
                  <a:pt x="50" y="121"/>
                </a:cubicBezTo>
                <a:cubicBezTo>
                  <a:pt x="51" y="123"/>
                  <a:pt x="52" y="128"/>
                  <a:pt x="55" y="136"/>
                </a:cubicBezTo>
                <a:cubicBezTo>
                  <a:pt x="57" y="142"/>
                  <a:pt x="58" y="146"/>
                  <a:pt x="58" y="149"/>
                </a:cubicBezTo>
                <a:cubicBezTo>
                  <a:pt x="59" y="153"/>
                  <a:pt x="58" y="155"/>
                  <a:pt x="56" y="156"/>
                </a:cubicBezTo>
                <a:cubicBezTo>
                  <a:pt x="52" y="159"/>
                  <a:pt x="47" y="161"/>
                  <a:pt x="42" y="163"/>
                </a:cubicBezTo>
                <a:cubicBezTo>
                  <a:pt x="35" y="167"/>
                  <a:pt x="29" y="169"/>
                  <a:pt x="24" y="170"/>
                </a:cubicBezTo>
                <a:cubicBezTo>
                  <a:pt x="16" y="171"/>
                  <a:pt x="12" y="168"/>
                  <a:pt x="11" y="161"/>
                </a:cubicBezTo>
                <a:cubicBezTo>
                  <a:pt x="10" y="150"/>
                  <a:pt x="6" y="105"/>
                  <a:pt x="1" y="27"/>
                </a:cubicBezTo>
                <a:cubicBezTo>
                  <a:pt x="0" y="18"/>
                  <a:pt x="9" y="12"/>
                  <a:pt x="26" y="9"/>
                </a:cubicBezTo>
                <a:cubicBezTo>
                  <a:pt x="30" y="8"/>
                  <a:pt x="33" y="8"/>
                  <a:pt x="35" y="8"/>
                </a:cubicBezTo>
                <a:cubicBezTo>
                  <a:pt x="40" y="7"/>
                  <a:pt x="43" y="8"/>
                  <a:pt x="46" y="10"/>
                </a:cubicBezTo>
                <a:cubicBezTo>
                  <a:pt x="48" y="12"/>
                  <a:pt x="49" y="17"/>
                  <a:pt x="49" y="24"/>
                </a:cubicBezTo>
                <a:cubicBezTo>
                  <a:pt x="51" y="44"/>
                  <a:pt x="51" y="54"/>
                  <a:pt x="51" y="54"/>
                </a:cubicBezTo>
                <a:cubicBezTo>
                  <a:pt x="52" y="63"/>
                  <a:pt x="54" y="67"/>
                  <a:pt x="57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64" y="67"/>
                  <a:pt x="66" y="66"/>
                  <a:pt x="67" y="64"/>
                </a:cubicBezTo>
                <a:cubicBezTo>
                  <a:pt x="68" y="63"/>
                  <a:pt x="69" y="60"/>
                  <a:pt x="68" y="55"/>
                </a:cubicBezTo>
                <a:cubicBezTo>
                  <a:pt x="68" y="52"/>
                  <a:pt x="67" y="44"/>
                  <a:pt x="65" y="32"/>
                </a:cubicBezTo>
                <a:cubicBezTo>
                  <a:pt x="63" y="19"/>
                  <a:pt x="62" y="12"/>
                  <a:pt x="62" y="11"/>
                </a:cubicBezTo>
                <a:cubicBezTo>
                  <a:pt x="62" y="9"/>
                  <a:pt x="64" y="7"/>
                  <a:pt x="68" y="5"/>
                </a:cubicBezTo>
                <a:cubicBezTo>
                  <a:pt x="72" y="2"/>
                  <a:pt x="76" y="1"/>
                  <a:pt x="81" y="1"/>
                </a:cubicBezTo>
                <a:cubicBezTo>
                  <a:pt x="87" y="0"/>
                  <a:pt x="90" y="1"/>
                  <a:pt x="91" y="3"/>
                </a:cubicBezTo>
                <a:cubicBezTo>
                  <a:pt x="94" y="5"/>
                  <a:pt x="95" y="13"/>
                  <a:pt x="96" y="25"/>
                </a:cubicBezTo>
                <a:cubicBezTo>
                  <a:pt x="97" y="36"/>
                  <a:pt x="100" y="57"/>
                  <a:pt x="105" y="88"/>
                </a:cubicBezTo>
                <a:cubicBezTo>
                  <a:pt x="113" y="138"/>
                  <a:pt x="113" y="138"/>
                  <a:pt x="113" y="138"/>
                </a:cubicBezTo>
                <a:cubicBezTo>
                  <a:pt x="113" y="146"/>
                  <a:pt x="111" y="150"/>
                  <a:pt x="106" y="151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1970582" y="1140484"/>
            <a:ext cx="463550" cy="696913"/>
          </a:xfrm>
          <a:custGeom>
            <a:avLst/>
            <a:gdLst>
              <a:gd name="T0" fmla="*/ 105 w 109"/>
              <a:gd name="T1" fmla="*/ 113 h 162"/>
              <a:gd name="T2" fmla="*/ 108 w 109"/>
              <a:gd name="T3" fmla="*/ 125 h 162"/>
              <a:gd name="T4" fmla="*/ 106 w 109"/>
              <a:gd name="T5" fmla="*/ 131 h 162"/>
              <a:gd name="T6" fmla="*/ 96 w 109"/>
              <a:gd name="T7" fmla="*/ 136 h 162"/>
              <a:gd name="T8" fmla="*/ 73 w 109"/>
              <a:gd name="T9" fmla="*/ 146 h 162"/>
              <a:gd name="T10" fmla="*/ 63 w 109"/>
              <a:gd name="T11" fmla="*/ 138 h 162"/>
              <a:gd name="T12" fmla="*/ 53 w 109"/>
              <a:gd name="T13" fmla="*/ 116 h 162"/>
              <a:gd name="T14" fmla="*/ 50 w 109"/>
              <a:gd name="T15" fmla="*/ 117 h 162"/>
              <a:gd name="T16" fmla="*/ 45 w 109"/>
              <a:gd name="T17" fmla="*/ 134 h 162"/>
              <a:gd name="T18" fmla="*/ 39 w 109"/>
              <a:gd name="T19" fmla="*/ 153 h 162"/>
              <a:gd name="T20" fmla="*/ 20 w 109"/>
              <a:gd name="T21" fmla="*/ 161 h 162"/>
              <a:gd name="T22" fmla="*/ 13 w 109"/>
              <a:gd name="T23" fmla="*/ 162 h 162"/>
              <a:gd name="T24" fmla="*/ 4 w 109"/>
              <a:gd name="T25" fmla="*/ 161 h 162"/>
              <a:gd name="T26" fmla="*/ 0 w 109"/>
              <a:gd name="T27" fmla="*/ 157 h 162"/>
              <a:gd name="T28" fmla="*/ 0 w 109"/>
              <a:gd name="T29" fmla="*/ 151 h 162"/>
              <a:gd name="T30" fmla="*/ 3 w 109"/>
              <a:gd name="T31" fmla="*/ 92 h 162"/>
              <a:gd name="T32" fmla="*/ 6 w 109"/>
              <a:gd name="T33" fmla="*/ 32 h 162"/>
              <a:gd name="T34" fmla="*/ 8 w 109"/>
              <a:gd name="T35" fmla="*/ 17 h 162"/>
              <a:gd name="T36" fmla="*/ 18 w 109"/>
              <a:gd name="T37" fmla="*/ 11 h 162"/>
              <a:gd name="T38" fmla="*/ 46 w 109"/>
              <a:gd name="T39" fmla="*/ 2 h 162"/>
              <a:gd name="T40" fmla="*/ 51 w 109"/>
              <a:gd name="T41" fmla="*/ 1 h 162"/>
              <a:gd name="T42" fmla="*/ 64 w 109"/>
              <a:gd name="T43" fmla="*/ 13 h 162"/>
              <a:gd name="T44" fmla="*/ 105 w 109"/>
              <a:gd name="T45" fmla="*/ 113 h 162"/>
              <a:gd name="T46" fmla="*/ 52 w 109"/>
              <a:gd name="T47" fmla="*/ 84 h 162"/>
              <a:gd name="T48" fmla="*/ 47 w 109"/>
              <a:gd name="T49" fmla="*/ 72 h 162"/>
              <a:gd name="T50" fmla="*/ 40 w 109"/>
              <a:gd name="T51" fmla="*/ 63 h 162"/>
              <a:gd name="T52" fmla="*/ 39 w 109"/>
              <a:gd name="T53" fmla="*/ 72 h 162"/>
              <a:gd name="T54" fmla="*/ 39 w 109"/>
              <a:gd name="T55" fmla="*/ 86 h 162"/>
              <a:gd name="T56" fmla="*/ 41 w 109"/>
              <a:gd name="T57" fmla="*/ 94 h 162"/>
              <a:gd name="T58" fmla="*/ 46 w 109"/>
              <a:gd name="T59" fmla="*/ 95 h 162"/>
              <a:gd name="T60" fmla="*/ 52 w 109"/>
              <a:gd name="T61" fmla="*/ 8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9" h="162">
                <a:moveTo>
                  <a:pt x="105" y="113"/>
                </a:moveTo>
                <a:cubicBezTo>
                  <a:pt x="107" y="118"/>
                  <a:pt x="108" y="122"/>
                  <a:pt x="108" y="125"/>
                </a:cubicBezTo>
                <a:cubicBezTo>
                  <a:pt x="109" y="128"/>
                  <a:pt x="108" y="130"/>
                  <a:pt x="106" y="131"/>
                </a:cubicBezTo>
                <a:cubicBezTo>
                  <a:pt x="105" y="132"/>
                  <a:pt x="102" y="133"/>
                  <a:pt x="96" y="136"/>
                </a:cubicBezTo>
                <a:cubicBezTo>
                  <a:pt x="83" y="142"/>
                  <a:pt x="75" y="146"/>
                  <a:pt x="73" y="146"/>
                </a:cubicBezTo>
                <a:cubicBezTo>
                  <a:pt x="67" y="147"/>
                  <a:pt x="64" y="144"/>
                  <a:pt x="63" y="138"/>
                </a:cubicBezTo>
                <a:cubicBezTo>
                  <a:pt x="62" y="123"/>
                  <a:pt x="58" y="116"/>
                  <a:pt x="53" y="116"/>
                </a:cubicBezTo>
                <a:cubicBezTo>
                  <a:pt x="52" y="116"/>
                  <a:pt x="51" y="116"/>
                  <a:pt x="50" y="117"/>
                </a:cubicBezTo>
                <a:cubicBezTo>
                  <a:pt x="46" y="118"/>
                  <a:pt x="44" y="124"/>
                  <a:pt x="45" y="134"/>
                </a:cubicBezTo>
                <a:cubicBezTo>
                  <a:pt x="46" y="144"/>
                  <a:pt x="44" y="150"/>
                  <a:pt x="39" y="153"/>
                </a:cubicBezTo>
                <a:cubicBezTo>
                  <a:pt x="30" y="158"/>
                  <a:pt x="24" y="161"/>
                  <a:pt x="20" y="161"/>
                </a:cubicBezTo>
                <a:cubicBezTo>
                  <a:pt x="18" y="162"/>
                  <a:pt x="16" y="162"/>
                  <a:pt x="13" y="162"/>
                </a:cubicBezTo>
                <a:cubicBezTo>
                  <a:pt x="7" y="161"/>
                  <a:pt x="4" y="161"/>
                  <a:pt x="4" y="161"/>
                </a:cubicBezTo>
                <a:cubicBezTo>
                  <a:pt x="2" y="160"/>
                  <a:pt x="0" y="159"/>
                  <a:pt x="0" y="157"/>
                </a:cubicBezTo>
                <a:cubicBezTo>
                  <a:pt x="0" y="155"/>
                  <a:pt x="0" y="153"/>
                  <a:pt x="0" y="151"/>
                </a:cubicBezTo>
                <a:cubicBezTo>
                  <a:pt x="1" y="146"/>
                  <a:pt x="2" y="126"/>
                  <a:pt x="3" y="92"/>
                </a:cubicBezTo>
                <a:cubicBezTo>
                  <a:pt x="5" y="58"/>
                  <a:pt x="6" y="38"/>
                  <a:pt x="6" y="32"/>
                </a:cubicBezTo>
                <a:cubicBezTo>
                  <a:pt x="6" y="25"/>
                  <a:pt x="7" y="20"/>
                  <a:pt x="8" y="17"/>
                </a:cubicBezTo>
                <a:cubicBezTo>
                  <a:pt x="10" y="15"/>
                  <a:pt x="13" y="12"/>
                  <a:pt x="18" y="11"/>
                </a:cubicBezTo>
                <a:cubicBezTo>
                  <a:pt x="25" y="8"/>
                  <a:pt x="34" y="5"/>
                  <a:pt x="46" y="2"/>
                </a:cubicBezTo>
                <a:cubicBezTo>
                  <a:pt x="50" y="1"/>
                  <a:pt x="52" y="1"/>
                  <a:pt x="51" y="1"/>
                </a:cubicBezTo>
                <a:cubicBezTo>
                  <a:pt x="56" y="0"/>
                  <a:pt x="60" y="4"/>
                  <a:pt x="64" y="13"/>
                </a:cubicBezTo>
                <a:cubicBezTo>
                  <a:pt x="84" y="59"/>
                  <a:pt x="98" y="93"/>
                  <a:pt x="105" y="113"/>
                </a:cubicBezTo>
                <a:close/>
                <a:moveTo>
                  <a:pt x="52" y="84"/>
                </a:moveTo>
                <a:cubicBezTo>
                  <a:pt x="51" y="82"/>
                  <a:pt x="50" y="77"/>
                  <a:pt x="47" y="72"/>
                </a:cubicBezTo>
                <a:cubicBezTo>
                  <a:pt x="44" y="65"/>
                  <a:pt x="42" y="62"/>
                  <a:pt x="40" y="63"/>
                </a:cubicBezTo>
                <a:cubicBezTo>
                  <a:pt x="39" y="63"/>
                  <a:pt x="39" y="66"/>
                  <a:pt x="39" y="72"/>
                </a:cubicBezTo>
                <a:cubicBezTo>
                  <a:pt x="39" y="77"/>
                  <a:pt x="39" y="81"/>
                  <a:pt x="39" y="86"/>
                </a:cubicBezTo>
                <a:cubicBezTo>
                  <a:pt x="39" y="90"/>
                  <a:pt x="40" y="92"/>
                  <a:pt x="41" y="94"/>
                </a:cubicBezTo>
                <a:cubicBezTo>
                  <a:pt x="42" y="95"/>
                  <a:pt x="44" y="96"/>
                  <a:pt x="46" y="95"/>
                </a:cubicBezTo>
                <a:cubicBezTo>
                  <a:pt x="51" y="94"/>
                  <a:pt x="53" y="90"/>
                  <a:pt x="52" y="84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7"/>
          <p:cNvSpPr>
            <a:spLocks noEditPoints="1"/>
          </p:cNvSpPr>
          <p:nvPr/>
        </p:nvSpPr>
        <p:spPr bwMode="auto">
          <a:xfrm>
            <a:off x="2408732" y="1127784"/>
            <a:ext cx="458788" cy="627063"/>
          </a:xfrm>
          <a:custGeom>
            <a:avLst/>
            <a:gdLst>
              <a:gd name="T0" fmla="*/ 106 w 108"/>
              <a:gd name="T1" fmla="*/ 43 h 146"/>
              <a:gd name="T2" fmla="*/ 82 w 108"/>
              <a:gd name="T3" fmla="*/ 83 h 146"/>
              <a:gd name="T4" fmla="*/ 55 w 108"/>
              <a:gd name="T5" fmla="*/ 88 h 146"/>
              <a:gd name="T6" fmla="*/ 66 w 108"/>
              <a:gd name="T7" fmla="*/ 113 h 146"/>
              <a:gd name="T8" fmla="*/ 67 w 108"/>
              <a:gd name="T9" fmla="*/ 119 h 146"/>
              <a:gd name="T10" fmla="*/ 53 w 108"/>
              <a:gd name="T11" fmla="*/ 136 h 146"/>
              <a:gd name="T12" fmla="*/ 31 w 108"/>
              <a:gd name="T13" fmla="*/ 146 h 146"/>
              <a:gd name="T14" fmla="*/ 21 w 108"/>
              <a:gd name="T15" fmla="*/ 139 h 146"/>
              <a:gd name="T16" fmla="*/ 11 w 108"/>
              <a:gd name="T17" fmla="*/ 101 h 146"/>
              <a:gd name="T18" fmla="*/ 2 w 108"/>
              <a:gd name="T19" fmla="*/ 41 h 146"/>
              <a:gd name="T20" fmla="*/ 0 w 108"/>
              <a:gd name="T21" fmla="*/ 11 h 146"/>
              <a:gd name="T22" fmla="*/ 9 w 108"/>
              <a:gd name="T23" fmla="*/ 1 h 146"/>
              <a:gd name="T24" fmla="*/ 16 w 108"/>
              <a:gd name="T25" fmla="*/ 1 h 146"/>
              <a:gd name="T26" fmla="*/ 22 w 108"/>
              <a:gd name="T27" fmla="*/ 1 h 146"/>
              <a:gd name="T28" fmla="*/ 45 w 108"/>
              <a:gd name="T29" fmla="*/ 0 h 146"/>
              <a:gd name="T30" fmla="*/ 83 w 108"/>
              <a:gd name="T31" fmla="*/ 8 h 146"/>
              <a:gd name="T32" fmla="*/ 106 w 108"/>
              <a:gd name="T33" fmla="*/ 43 h 146"/>
              <a:gd name="T34" fmla="*/ 55 w 108"/>
              <a:gd name="T35" fmla="*/ 48 h 146"/>
              <a:gd name="T36" fmla="*/ 47 w 108"/>
              <a:gd name="T37" fmla="*/ 38 h 146"/>
              <a:gd name="T38" fmla="*/ 36 w 108"/>
              <a:gd name="T39" fmla="*/ 36 h 146"/>
              <a:gd name="T40" fmla="*/ 34 w 108"/>
              <a:gd name="T41" fmla="*/ 37 h 146"/>
              <a:gd name="T42" fmla="*/ 39 w 108"/>
              <a:gd name="T43" fmla="*/ 66 h 146"/>
              <a:gd name="T44" fmla="*/ 40 w 108"/>
              <a:gd name="T45" fmla="*/ 69 h 146"/>
              <a:gd name="T46" fmla="*/ 41 w 108"/>
              <a:gd name="T47" fmla="*/ 70 h 146"/>
              <a:gd name="T48" fmla="*/ 50 w 108"/>
              <a:gd name="T49" fmla="*/ 62 h 146"/>
              <a:gd name="T50" fmla="*/ 55 w 108"/>
              <a:gd name="T51" fmla="*/ 4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8" h="146">
                <a:moveTo>
                  <a:pt x="106" y="43"/>
                </a:moveTo>
                <a:cubicBezTo>
                  <a:pt x="108" y="62"/>
                  <a:pt x="100" y="75"/>
                  <a:pt x="82" y="83"/>
                </a:cubicBezTo>
                <a:cubicBezTo>
                  <a:pt x="75" y="86"/>
                  <a:pt x="65" y="88"/>
                  <a:pt x="55" y="88"/>
                </a:cubicBezTo>
                <a:cubicBezTo>
                  <a:pt x="57" y="93"/>
                  <a:pt x="60" y="101"/>
                  <a:pt x="66" y="113"/>
                </a:cubicBezTo>
                <a:cubicBezTo>
                  <a:pt x="66" y="115"/>
                  <a:pt x="67" y="117"/>
                  <a:pt x="67" y="119"/>
                </a:cubicBezTo>
                <a:cubicBezTo>
                  <a:pt x="68" y="124"/>
                  <a:pt x="63" y="130"/>
                  <a:pt x="53" y="136"/>
                </a:cubicBezTo>
                <a:cubicBezTo>
                  <a:pt x="42" y="142"/>
                  <a:pt x="35" y="145"/>
                  <a:pt x="31" y="146"/>
                </a:cubicBezTo>
                <a:cubicBezTo>
                  <a:pt x="26" y="146"/>
                  <a:pt x="22" y="144"/>
                  <a:pt x="21" y="139"/>
                </a:cubicBezTo>
                <a:cubicBezTo>
                  <a:pt x="18" y="132"/>
                  <a:pt x="15" y="119"/>
                  <a:pt x="11" y="101"/>
                </a:cubicBezTo>
                <a:cubicBezTo>
                  <a:pt x="7" y="79"/>
                  <a:pt x="4" y="59"/>
                  <a:pt x="2" y="41"/>
                </a:cubicBezTo>
                <a:cubicBezTo>
                  <a:pt x="1" y="29"/>
                  <a:pt x="0" y="19"/>
                  <a:pt x="0" y="11"/>
                </a:cubicBezTo>
                <a:cubicBezTo>
                  <a:pt x="0" y="5"/>
                  <a:pt x="3" y="2"/>
                  <a:pt x="9" y="1"/>
                </a:cubicBezTo>
                <a:cubicBezTo>
                  <a:pt x="11" y="1"/>
                  <a:pt x="13" y="1"/>
                  <a:pt x="16" y="1"/>
                </a:cubicBezTo>
                <a:cubicBezTo>
                  <a:pt x="19" y="1"/>
                  <a:pt x="21" y="1"/>
                  <a:pt x="22" y="1"/>
                </a:cubicBezTo>
                <a:cubicBezTo>
                  <a:pt x="37" y="0"/>
                  <a:pt x="45" y="0"/>
                  <a:pt x="45" y="0"/>
                </a:cubicBezTo>
                <a:cubicBezTo>
                  <a:pt x="61" y="0"/>
                  <a:pt x="73" y="3"/>
                  <a:pt x="83" y="8"/>
                </a:cubicBezTo>
                <a:cubicBezTo>
                  <a:pt x="97" y="15"/>
                  <a:pt x="104" y="27"/>
                  <a:pt x="106" y="43"/>
                </a:cubicBezTo>
                <a:close/>
                <a:moveTo>
                  <a:pt x="55" y="48"/>
                </a:moveTo>
                <a:cubicBezTo>
                  <a:pt x="54" y="44"/>
                  <a:pt x="52" y="40"/>
                  <a:pt x="47" y="38"/>
                </a:cubicBezTo>
                <a:cubicBezTo>
                  <a:pt x="43" y="36"/>
                  <a:pt x="39" y="35"/>
                  <a:pt x="36" y="36"/>
                </a:cubicBezTo>
                <a:cubicBezTo>
                  <a:pt x="35" y="36"/>
                  <a:pt x="34" y="36"/>
                  <a:pt x="34" y="37"/>
                </a:cubicBezTo>
                <a:cubicBezTo>
                  <a:pt x="35" y="41"/>
                  <a:pt x="36" y="51"/>
                  <a:pt x="39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69"/>
                  <a:pt x="41" y="70"/>
                  <a:pt x="41" y="70"/>
                </a:cubicBezTo>
                <a:cubicBezTo>
                  <a:pt x="43" y="69"/>
                  <a:pt x="46" y="67"/>
                  <a:pt x="50" y="62"/>
                </a:cubicBezTo>
                <a:cubicBezTo>
                  <a:pt x="54" y="57"/>
                  <a:pt x="55" y="53"/>
                  <a:pt x="55" y="48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8"/>
          <p:cNvSpPr>
            <a:spLocks noEditPoints="1"/>
          </p:cNvSpPr>
          <p:nvPr/>
        </p:nvSpPr>
        <p:spPr bwMode="auto">
          <a:xfrm>
            <a:off x="2875457" y="1075396"/>
            <a:ext cx="463550" cy="628650"/>
          </a:xfrm>
          <a:custGeom>
            <a:avLst/>
            <a:gdLst>
              <a:gd name="T0" fmla="*/ 106 w 109"/>
              <a:gd name="T1" fmla="*/ 43 h 146"/>
              <a:gd name="T2" fmla="*/ 82 w 109"/>
              <a:gd name="T3" fmla="*/ 82 h 146"/>
              <a:gd name="T4" fmla="*/ 55 w 109"/>
              <a:gd name="T5" fmla="*/ 88 h 146"/>
              <a:gd name="T6" fmla="*/ 66 w 109"/>
              <a:gd name="T7" fmla="*/ 113 h 146"/>
              <a:gd name="T8" fmla="*/ 68 w 109"/>
              <a:gd name="T9" fmla="*/ 118 h 146"/>
              <a:gd name="T10" fmla="*/ 53 w 109"/>
              <a:gd name="T11" fmla="*/ 136 h 146"/>
              <a:gd name="T12" fmla="*/ 31 w 109"/>
              <a:gd name="T13" fmla="*/ 146 h 146"/>
              <a:gd name="T14" fmla="*/ 21 w 109"/>
              <a:gd name="T15" fmla="*/ 138 h 146"/>
              <a:gd name="T16" fmla="*/ 12 w 109"/>
              <a:gd name="T17" fmla="*/ 100 h 146"/>
              <a:gd name="T18" fmla="*/ 2 w 109"/>
              <a:gd name="T19" fmla="*/ 40 h 146"/>
              <a:gd name="T20" fmla="*/ 0 w 109"/>
              <a:gd name="T21" fmla="*/ 10 h 146"/>
              <a:gd name="T22" fmla="*/ 9 w 109"/>
              <a:gd name="T23" fmla="*/ 1 h 146"/>
              <a:gd name="T24" fmla="*/ 17 w 109"/>
              <a:gd name="T25" fmla="*/ 1 h 146"/>
              <a:gd name="T26" fmla="*/ 22 w 109"/>
              <a:gd name="T27" fmla="*/ 1 h 146"/>
              <a:gd name="T28" fmla="*/ 46 w 109"/>
              <a:gd name="T29" fmla="*/ 0 h 146"/>
              <a:gd name="T30" fmla="*/ 83 w 109"/>
              <a:gd name="T31" fmla="*/ 8 h 146"/>
              <a:gd name="T32" fmla="*/ 106 w 109"/>
              <a:gd name="T33" fmla="*/ 43 h 146"/>
              <a:gd name="T34" fmla="*/ 55 w 109"/>
              <a:gd name="T35" fmla="*/ 47 h 146"/>
              <a:gd name="T36" fmla="*/ 47 w 109"/>
              <a:gd name="T37" fmla="*/ 37 h 146"/>
              <a:gd name="T38" fmla="*/ 36 w 109"/>
              <a:gd name="T39" fmla="*/ 35 h 146"/>
              <a:gd name="T40" fmla="*/ 35 w 109"/>
              <a:gd name="T41" fmla="*/ 36 h 146"/>
              <a:gd name="T42" fmla="*/ 40 w 109"/>
              <a:gd name="T43" fmla="*/ 66 h 146"/>
              <a:gd name="T44" fmla="*/ 41 w 109"/>
              <a:gd name="T45" fmla="*/ 69 h 146"/>
              <a:gd name="T46" fmla="*/ 42 w 109"/>
              <a:gd name="T47" fmla="*/ 69 h 146"/>
              <a:gd name="T48" fmla="*/ 51 w 109"/>
              <a:gd name="T49" fmla="*/ 62 h 146"/>
              <a:gd name="T50" fmla="*/ 55 w 109"/>
              <a:gd name="T51" fmla="*/ 47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9" h="146">
                <a:moveTo>
                  <a:pt x="106" y="43"/>
                </a:moveTo>
                <a:cubicBezTo>
                  <a:pt x="109" y="61"/>
                  <a:pt x="101" y="75"/>
                  <a:pt x="82" y="82"/>
                </a:cubicBezTo>
                <a:cubicBezTo>
                  <a:pt x="75" y="86"/>
                  <a:pt x="66" y="87"/>
                  <a:pt x="55" y="88"/>
                </a:cubicBezTo>
                <a:cubicBezTo>
                  <a:pt x="57" y="93"/>
                  <a:pt x="61" y="101"/>
                  <a:pt x="66" y="113"/>
                </a:cubicBezTo>
                <a:cubicBezTo>
                  <a:pt x="67" y="115"/>
                  <a:pt x="67" y="117"/>
                  <a:pt x="68" y="118"/>
                </a:cubicBezTo>
                <a:cubicBezTo>
                  <a:pt x="68" y="124"/>
                  <a:pt x="63" y="130"/>
                  <a:pt x="53" y="136"/>
                </a:cubicBezTo>
                <a:cubicBezTo>
                  <a:pt x="42" y="142"/>
                  <a:pt x="35" y="145"/>
                  <a:pt x="31" y="146"/>
                </a:cubicBezTo>
                <a:cubicBezTo>
                  <a:pt x="26" y="146"/>
                  <a:pt x="23" y="144"/>
                  <a:pt x="21" y="138"/>
                </a:cubicBezTo>
                <a:cubicBezTo>
                  <a:pt x="19" y="132"/>
                  <a:pt x="16" y="119"/>
                  <a:pt x="12" y="100"/>
                </a:cubicBezTo>
                <a:cubicBezTo>
                  <a:pt x="8" y="79"/>
                  <a:pt x="4" y="59"/>
                  <a:pt x="2" y="40"/>
                </a:cubicBezTo>
                <a:cubicBezTo>
                  <a:pt x="1" y="29"/>
                  <a:pt x="0" y="19"/>
                  <a:pt x="0" y="10"/>
                </a:cubicBezTo>
                <a:cubicBezTo>
                  <a:pt x="0" y="5"/>
                  <a:pt x="3" y="2"/>
                  <a:pt x="9" y="1"/>
                </a:cubicBezTo>
                <a:cubicBezTo>
                  <a:pt x="11" y="1"/>
                  <a:pt x="14" y="1"/>
                  <a:pt x="17" y="1"/>
                </a:cubicBezTo>
                <a:cubicBezTo>
                  <a:pt x="20" y="1"/>
                  <a:pt x="22" y="1"/>
                  <a:pt x="22" y="1"/>
                </a:cubicBezTo>
                <a:cubicBezTo>
                  <a:pt x="37" y="0"/>
                  <a:pt x="45" y="0"/>
                  <a:pt x="46" y="0"/>
                </a:cubicBezTo>
                <a:cubicBezTo>
                  <a:pt x="61" y="0"/>
                  <a:pt x="74" y="3"/>
                  <a:pt x="83" y="8"/>
                </a:cubicBezTo>
                <a:cubicBezTo>
                  <a:pt x="97" y="15"/>
                  <a:pt x="105" y="27"/>
                  <a:pt x="106" y="43"/>
                </a:cubicBezTo>
                <a:close/>
                <a:moveTo>
                  <a:pt x="55" y="47"/>
                </a:moveTo>
                <a:cubicBezTo>
                  <a:pt x="55" y="43"/>
                  <a:pt x="52" y="40"/>
                  <a:pt x="47" y="37"/>
                </a:cubicBezTo>
                <a:cubicBezTo>
                  <a:pt x="44" y="36"/>
                  <a:pt x="40" y="35"/>
                  <a:pt x="36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40"/>
                  <a:pt x="37" y="50"/>
                  <a:pt x="40" y="66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1" y="69"/>
                  <a:pt x="42" y="69"/>
                </a:cubicBezTo>
                <a:cubicBezTo>
                  <a:pt x="44" y="69"/>
                  <a:pt x="47" y="67"/>
                  <a:pt x="51" y="62"/>
                </a:cubicBezTo>
                <a:cubicBezTo>
                  <a:pt x="54" y="57"/>
                  <a:pt x="56" y="52"/>
                  <a:pt x="55" y="47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>
            <a:off x="3310432" y="981734"/>
            <a:ext cx="454025" cy="657225"/>
          </a:xfrm>
          <a:custGeom>
            <a:avLst/>
            <a:gdLst>
              <a:gd name="T0" fmla="*/ 107 w 107"/>
              <a:gd name="T1" fmla="*/ 14 h 153"/>
              <a:gd name="T2" fmla="*/ 74 w 107"/>
              <a:gd name="T3" fmla="*/ 84 h 153"/>
              <a:gd name="T4" fmla="*/ 80 w 107"/>
              <a:gd name="T5" fmla="*/ 132 h 153"/>
              <a:gd name="T6" fmla="*/ 70 w 107"/>
              <a:gd name="T7" fmla="*/ 147 h 153"/>
              <a:gd name="T8" fmla="*/ 48 w 107"/>
              <a:gd name="T9" fmla="*/ 153 h 153"/>
              <a:gd name="T10" fmla="*/ 40 w 107"/>
              <a:gd name="T11" fmla="*/ 138 h 153"/>
              <a:gd name="T12" fmla="*/ 39 w 107"/>
              <a:gd name="T13" fmla="*/ 116 h 153"/>
              <a:gd name="T14" fmla="*/ 39 w 107"/>
              <a:gd name="T15" fmla="*/ 98 h 153"/>
              <a:gd name="T16" fmla="*/ 24 w 107"/>
              <a:gd name="T17" fmla="*/ 70 h 153"/>
              <a:gd name="T18" fmla="*/ 2 w 107"/>
              <a:gd name="T19" fmla="*/ 37 h 153"/>
              <a:gd name="T20" fmla="*/ 1 w 107"/>
              <a:gd name="T21" fmla="*/ 32 h 153"/>
              <a:gd name="T22" fmla="*/ 7 w 107"/>
              <a:gd name="T23" fmla="*/ 22 h 153"/>
              <a:gd name="T24" fmla="*/ 26 w 107"/>
              <a:gd name="T25" fmla="*/ 13 h 153"/>
              <a:gd name="T26" fmla="*/ 28 w 107"/>
              <a:gd name="T27" fmla="*/ 12 h 153"/>
              <a:gd name="T28" fmla="*/ 42 w 107"/>
              <a:gd name="T29" fmla="*/ 22 h 153"/>
              <a:gd name="T30" fmla="*/ 50 w 107"/>
              <a:gd name="T31" fmla="*/ 43 h 153"/>
              <a:gd name="T32" fmla="*/ 56 w 107"/>
              <a:gd name="T33" fmla="*/ 54 h 153"/>
              <a:gd name="T34" fmla="*/ 63 w 107"/>
              <a:gd name="T35" fmla="*/ 42 h 153"/>
              <a:gd name="T36" fmla="*/ 67 w 107"/>
              <a:gd name="T37" fmla="*/ 17 h 153"/>
              <a:gd name="T38" fmla="*/ 82 w 107"/>
              <a:gd name="T39" fmla="*/ 1 h 153"/>
              <a:gd name="T40" fmla="*/ 88 w 107"/>
              <a:gd name="T41" fmla="*/ 0 h 153"/>
              <a:gd name="T42" fmla="*/ 99 w 107"/>
              <a:gd name="T43" fmla="*/ 0 h 153"/>
              <a:gd name="T44" fmla="*/ 106 w 107"/>
              <a:gd name="T45" fmla="*/ 9 h 153"/>
              <a:gd name="T46" fmla="*/ 107 w 107"/>
              <a:gd name="T47" fmla="*/ 14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7" h="153">
                <a:moveTo>
                  <a:pt x="107" y="14"/>
                </a:moveTo>
                <a:cubicBezTo>
                  <a:pt x="106" y="36"/>
                  <a:pt x="95" y="60"/>
                  <a:pt x="74" y="84"/>
                </a:cubicBezTo>
                <a:cubicBezTo>
                  <a:pt x="75" y="95"/>
                  <a:pt x="77" y="111"/>
                  <a:pt x="80" y="132"/>
                </a:cubicBezTo>
                <a:cubicBezTo>
                  <a:pt x="81" y="138"/>
                  <a:pt x="78" y="143"/>
                  <a:pt x="70" y="147"/>
                </a:cubicBezTo>
                <a:cubicBezTo>
                  <a:pt x="64" y="151"/>
                  <a:pt x="57" y="153"/>
                  <a:pt x="48" y="153"/>
                </a:cubicBezTo>
                <a:cubicBezTo>
                  <a:pt x="44" y="153"/>
                  <a:pt x="41" y="148"/>
                  <a:pt x="40" y="138"/>
                </a:cubicBezTo>
                <a:cubicBezTo>
                  <a:pt x="39" y="133"/>
                  <a:pt x="39" y="126"/>
                  <a:pt x="39" y="116"/>
                </a:cubicBezTo>
                <a:cubicBezTo>
                  <a:pt x="39" y="107"/>
                  <a:pt x="39" y="101"/>
                  <a:pt x="39" y="98"/>
                </a:cubicBezTo>
                <a:cubicBezTo>
                  <a:pt x="38" y="92"/>
                  <a:pt x="33" y="83"/>
                  <a:pt x="24" y="70"/>
                </a:cubicBezTo>
                <a:cubicBezTo>
                  <a:pt x="12" y="54"/>
                  <a:pt x="5" y="43"/>
                  <a:pt x="2" y="37"/>
                </a:cubicBezTo>
                <a:cubicBezTo>
                  <a:pt x="1" y="35"/>
                  <a:pt x="1" y="34"/>
                  <a:pt x="1" y="32"/>
                </a:cubicBezTo>
                <a:cubicBezTo>
                  <a:pt x="0" y="28"/>
                  <a:pt x="2" y="24"/>
                  <a:pt x="7" y="22"/>
                </a:cubicBezTo>
                <a:cubicBezTo>
                  <a:pt x="10" y="20"/>
                  <a:pt x="16" y="17"/>
                  <a:pt x="26" y="13"/>
                </a:cubicBezTo>
                <a:cubicBezTo>
                  <a:pt x="27" y="13"/>
                  <a:pt x="28" y="13"/>
                  <a:pt x="28" y="12"/>
                </a:cubicBezTo>
                <a:cubicBezTo>
                  <a:pt x="33" y="12"/>
                  <a:pt x="38" y="15"/>
                  <a:pt x="42" y="22"/>
                </a:cubicBezTo>
                <a:cubicBezTo>
                  <a:pt x="44" y="26"/>
                  <a:pt x="47" y="33"/>
                  <a:pt x="50" y="43"/>
                </a:cubicBezTo>
                <a:cubicBezTo>
                  <a:pt x="53" y="50"/>
                  <a:pt x="55" y="54"/>
                  <a:pt x="56" y="54"/>
                </a:cubicBezTo>
                <a:cubicBezTo>
                  <a:pt x="59" y="53"/>
                  <a:pt x="61" y="49"/>
                  <a:pt x="63" y="42"/>
                </a:cubicBezTo>
                <a:cubicBezTo>
                  <a:pt x="63" y="39"/>
                  <a:pt x="65" y="31"/>
                  <a:pt x="67" y="17"/>
                </a:cubicBezTo>
                <a:cubicBezTo>
                  <a:pt x="69" y="7"/>
                  <a:pt x="74" y="2"/>
                  <a:pt x="82" y="1"/>
                </a:cubicBezTo>
                <a:cubicBezTo>
                  <a:pt x="82" y="1"/>
                  <a:pt x="85" y="0"/>
                  <a:pt x="88" y="0"/>
                </a:cubicBezTo>
                <a:cubicBezTo>
                  <a:pt x="92" y="0"/>
                  <a:pt x="95" y="0"/>
                  <a:pt x="99" y="0"/>
                </a:cubicBezTo>
                <a:cubicBezTo>
                  <a:pt x="103" y="0"/>
                  <a:pt x="106" y="4"/>
                  <a:pt x="106" y="9"/>
                </a:cubicBezTo>
                <a:cubicBezTo>
                  <a:pt x="106" y="11"/>
                  <a:pt x="107" y="12"/>
                  <a:pt x="107" y="14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1473200" y="2241551"/>
            <a:ext cx="466725" cy="555625"/>
          </a:xfrm>
          <a:custGeom>
            <a:avLst/>
            <a:gdLst>
              <a:gd name="T0" fmla="*/ 110 w 110"/>
              <a:gd name="T1" fmla="*/ 84 h 129"/>
              <a:gd name="T2" fmla="*/ 82 w 110"/>
              <a:gd name="T3" fmla="*/ 119 h 129"/>
              <a:gd name="T4" fmla="*/ 29 w 110"/>
              <a:gd name="T5" fmla="*/ 128 h 129"/>
              <a:gd name="T6" fmla="*/ 1 w 110"/>
              <a:gd name="T7" fmla="*/ 114 h 129"/>
              <a:gd name="T8" fmla="*/ 2 w 110"/>
              <a:gd name="T9" fmla="*/ 41 h 129"/>
              <a:gd name="T10" fmla="*/ 6 w 110"/>
              <a:gd name="T11" fmla="*/ 13 h 129"/>
              <a:gd name="T12" fmla="*/ 27 w 110"/>
              <a:gd name="T13" fmla="*/ 4 h 129"/>
              <a:gd name="T14" fmla="*/ 66 w 110"/>
              <a:gd name="T15" fmla="*/ 1 h 129"/>
              <a:gd name="T16" fmla="*/ 94 w 110"/>
              <a:gd name="T17" fmla="*/ 15 h 129"/>
              <a:gd name="T18" fmla="*/ 95 w 110"/>
              <a:gd name="T19" fmla="*/ 25 h 129"/>
              <a:gd name="T20" fmla="*/ 75 w 110"/>
              <a:gd name="T21" fmla="*/ 56 h 129"/>
              <a:gd name="T22" fmla="*/ 110 w 110"/>
              <a:gd name="T23" fmla="*/ 84 h 129"/>
              <a:gd name="T24" fmla="*/ 39 w 110"/>
              <a:gd name="T25" fmla="*/ 32 h 129"/>
              <a:gd name="T26" fmla="*/ 26 w 110"/>
              <a:gd name="T27" fmla="*/ 47 h 129"/>
              <a:gd name="T28" fmla="*/ 26 w 110"/>
              <a:gd name="T29" fmla="*/ 60 h 129"/>
              <a:gd name="T30" fmla="*/ 41 w 110"/>
              <a:gd name="T31" fmla="*/ 54 h 129"/>
              <a:gd name="T32" fmla="*/ 47 w 110"/>
              <a:gd name="T33" fmla="*/ 41 h 129"/>
              <a:gd name="T34" fmla="*/ 39 w 110"/>
              <a:gd name="T35" fmla="*/ 32 h 129"/>
              <a:gd name="T36" fmla="*/ 58 w 110"/>
              <a:gd name="T37" fmla="*/ 85 h 129"/>
              <a:gd name="T38" fmla="*/ 52 w 110"/>
              <a:gd name="T39" fmla="*/ 78 h 129"/>
              <a:gd name="T40" fmla="*/ 43 w 110"/>
              <a:gd name="T41" fmla="*/ 77 h 129"/>
              <a:gd name="T42" fmla="*/ 34 w 110"/>
              <a:gd name="T43" fmla="*/ 82 h 129"/>
              <a:gd name="T44" fmla="*/ 33 w 110"/>
              <a:gd name="T45" fmla="*/ 90 h 129"/>
              <a:gd name="T46" fmla="*/ 36 w 110"/>
              <a:gd name="T47" fmla="*/ 100 h 129"/>
              <a:gd name="T48" fmla="*/ 51 w 110"/>
              <a:gd name="T49" fmla="*/ 94 h 129"/>
              <a:gd name="T50" fmla="*/ 58 w 110"/>
              <a:gd name="T51" fmla="*/ 8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0" h="129">
                <a:moveTo>
                  <a:pt x="110" y="84"/>
                </a:moveTo>
                <a:cubicBezTo>
                  <a:pt x="110" y="99"/>
                  <a:pt x="101" y="111"/>
                  <a:pt x="82" y="119"/>
                </a:cubicBezTo>
                <a:cubicBezTo>
                  <a:pt x="66" y="126"/>
                  <a:pt x="48" y="129"/>
                  <a:pt x="29" y="128"/>
                </a:cubicBezTo>
                <a:cubicBezTo>
                  <a:pt x="11" y="126"/>
                  <a:pt x="2" y="122"/>
                  <a:pt x="1" y="114"/>
                </a:cubicBezTo>
                <a:cubicBezTo>
                  <a:pt x="0" y="87"/>
                  <a:pt x="1" y="62"/>
                  <a:pt x="2" y="41"/>
                </a:cubicBezTo>
                <a:cubicBezTo>
                  <a:pt x="3" y="27"/>
                  <a:pt x="4" y="18"/>
                  <a:pt x="6" y="13"/>
                </a:cubicBezTo>
                <a:cubicBezTo>
                  <a:pt x="7" y="10"/>
                  <a:pt x="14" y="7"/>
                  <a:pt x="27" y="4"/>
                </a:cubicBezTo>
                <a:cubicBezTo>
                  <a:pt x="41" y="1"/>
                  <a:pt x="53" y="0"/>
                  <a:pt x="66" y="1"/>
                </a:cubicBezTo>
                <a:cubicBezTo>
                  <a:pt x="83" y="2"/>
                  <a:pt x="92" y="7"/>
                  <a:pt x="94" y="15"/>
                </a:cubicBezTo>
                <a:cubicBezTo>
                  <a:pt x="95" y="18"/>
                  <a:pt x="96" y="21"/>
                  <a:pt x="95" y="25"/>
                </a:cubicBezTo>
                <a:cubicBezTo>
                  <a:pt x="95" y="37"/>
                  <a:pt x="88" y="47"/>
                  <a:pt x="75" y="56"/>
                </a:cubicBezTo>
                <a:cubicBezTo>
                  <a:pt x="97" y="57"/>
                  <a:pt x="109" y="66"/>
                  <a:pt x="110" y="84"/>
                </a:cubicBezTo>
                <a:close/>
                <a:moveTo>
                  <a:pt x="39" y="32"/>
                </a:moveTo>
                <a:cubicBezTo>
                  <a:pt x="31" y="32"/>
                  <a:pt x="27" y="37"/>
                  <a:pt x="26" y="47"/>
                </a:cubicBezTo>
                <a:cubicBezTo>
                  <a:pt x="26" y="51"/>
                  <a:pt x="26" y="56"/>
                  <a:pt x="26" y="60"/>
                </a:cubicBezTo>
                <a:cubicBezTo>
                  <a:pt x="31" y="60"/>
                  <a:pt x="36" y="58"/>
                  <a:pt x="41" y="54"/>
                </a:cubicBezTo>
                <a:cubicBezTo>
                  <a:pt x="45" y="50"/>
                  <a:pt x="47" y="46"/>
                  <a:pt x="47" y="41"/>
                </a:cubicBezTo>
                <a:cubicBezTo>
                  <a:pt x="47" y="36"/>
                  <a:pt x="45" y="32"/>
                  <a:pt x="39" y="32"/>
                </a:cubicBezTo>
                <a:close/>
                <a:moveTo>
                  <a:pt x="58" y="85"/>
                </a:moveTo>
                <a:cubicBezTo>
                  <a:pt x="58" y="81"/>
                  <a:pt x="56" y="79"/>
                  <a:pt x="52" y="78"/>
                </a:cubicBezTo>
                <a:cubicBezTo>
                  <a:pt x="51" y="78"/>
                  <a:pt x="48" y="78"/>
                  <a:pt x="43" y="77"/>
                </a:cubicBezTo>
                <a:cubicBezTo>
                  <a:pt x="38" y="77"/>
                  <a:pt x="35" y="79"/>
                  <a:pt x="34" y="82"/>
                </a:cubicBezTo>
                <a:cubicBezTo>
                  <a:pt x="34" y="83"/>
                  <a:pt x="33" y="86"/>
                  <a:pt x="33" y="90"/>
                </a:cubicBezTo>
                <a:cubicBezTo>
                  <a:pt x="33" y="97"/>
                  <a:pt x="34" y="100"/>
                  <a:pt x="36" y="100"/>
                </a:cubicBezTo>
                <a:cubicBezTo>
                  <a:pt x="42" y="100"/>
                  <a:pt x="47" y="98"/>
                  <a:pt x="51" y="94"/>
                </a:cubicBezTo>
                <a:cubicBezTo>
                  <a:pt x="55" y="91"/>
                  <a:pt x="58" y="88"/>
                  <a:pt x="58" y="85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1952625" y="2236788"/>
            <a:ext cx="212725" cy="595313"/>
          </a:xfrm>
          <a:custGeom>
            <a:avLst/>
            <a:gdLst>
              <a:gd name="T0" fmla="*/ 43 w 50"/>
              <a:gd name="T1" fmla="*/ 119 h 138"/>
              <a:gd name="T2" fmla="*/ 32 w 50"/>
              <a:gd name="T3" fmla="*/ 136 h 138"/>
              <a:gd name="T4" fmla="*/ 15 w 50"/>
              <a:gd name="T5" fmla="*/ 138 h 138"/>
              <a:gd name="T6" fmla="*/ 3 w 50"/>
              <a:gd name="T7" fmla="*/ 136 h 138"/>
              <a:gd name="T8" fmla="*/ 0 w 50"/>
              <a:gd name="T9" fmla="*/ 123 h 138"/>
              <a:gd name="T10" fmla="*/ 10 w 50"/>
              <a:gd name="T11" fmla="*/ 62 h 138"/>
              <a:gd name="T12" fmla="*/ 16 w 50"/>
              <a:gd name="T13" fmla="*/ 53 h 138"/>
              <a:gd name="T14" fmla="*/ 27 w 50"/>
              <a:gd name="T15" fmla="*/ 53 h 138"/>
              <a:gd name="T16" fmla="*/ 33 w 50"/>
              <a:gd name="T17" fmla="*/ 52 h 138"/>
              <a:gd name="T18" fmla="*/ 40 w 50"/>
              <a:gd name="T19" fmla="*/ 57 h 138"/>
              <a:gd name="T20" fmla="*/ 40 w 50"/>
              <a:gd name="T21" fmla="*/ 66 h 138"/>
              <a:gd name="T22" fmla="*/ 42 w 50"/>
              <a:gd name="T23" fmla="*/ 89 h 138"/>
              <a:gd name="T24" fmla="*/ 43 w 50"/>
              <a:gd name="T25" fmla="*/ 119 h 138"/>
              <a:gd name="T26" fmla="*/ 41 w 50"/>
              <a:gd name="T27" fmla="*/ 32 h 138"/>
              <a:gd name="T28" fmla="*/ 27 w 50"/>
              <a:gd name="T29" fmla="*/ 37 h 138"/>
              <a:gd name="T30" fmla="*/ 19 w 50"/>
              <a:gd name="T31" fmla="*/ 36 h 138"/>
              <a:gd name="T32" fmla="*/ 13 w 50"/>
              <a:gd name="T33" fmla="*/ 22 h 138"/>
              <a:gd name="T34" fmla="*/ 19 w 50"/>
              <a:gd name="T35" fmla="*/ 8 h 138"/>
              <a:gd name="T36" fmla="*/ 33 w 50"/>
              <a:gd name="T37" fmla="*/ 0 h 138"/>
              <a:gd name="T38" fmla="*/ 39 w 50"/>
              <a:gd name="T39" fmla="*/ 0 h 138"/>
              <a:gd name="T40" fmla="*/ 49 w 50"/>
              <a:gd name="T41" fmla="*/ 14 h 138"/>
              <a:gd name="T42" fmla="*/ 41 w 50"/>
              <a:gd name="T43" fmla="*/ 3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138">
                <a:moveTo>
                  <a:pt x="43" y="119"/>
                </a:moveTo>
                <a:cubicBezTo>
                  <a:pt x="42" y="128"/>
                  <a:pt x="39" y="134"/>
                  <a:pt x="32" y="136"/>
                </a:cubicBezTo>
                <a:cubicBezTo>
                  <a:pt x="29" y="138"/>
                  <a:pt x="23" y="138"/>
                  <a:pt x="15" y="138"/>
                </a:cubicBezTo>
                <a:cubicBezTo>
                  <a:pt x="9" y="138"/>
                  <a:pt x="5" y="137"/>
                  <a:pt x="3" y="136"/>
                </a:cubicBezTo>
                <a:cubicBezTo>
                  <a:pt x="1" y="134"/>
                  <a:pt x="0" y="130"/>
                  <a:pt x="0" y="123"/>
                </a:cubicBezTo>
                <a:cubicBezTo>
                  <a:pt x="0" y="119"/>
                  <a:pt x="4" y="98"/>
                  <a:pt x="10" y="62"/>
                </a:cubicBezTo>
                <a:cubicBezTo>
                  <a:pt x="11" y="57"/>
                  <a:pt x="13" y="54"/>
                  <a:pt x="16" y="53"/>
                </a:cubicBezTo>
                <a:cubicBezTo>
                  <a:pt x="20" y="53"/>
                  <a:pt x="23" y="53"/>
                  <a:pt x="27" y="53"/>
                </a:cubicBezTo>
                <a:cubicBezTo>
                  <a:pt x="30" y="52"/>
                  <a:pt x="32" y="52"/>
                  <a:pt x="33" y="52"/>
                </a:cubicBezTo>
                <a:cubicBezTo>
                  <a:pt x="37" y="53"/>
                  <a:pt x="39" y="54"/>
                  <a:pt x="40" y="57"/>
                </a:cubicBezTo>
                <a:cubicBezTo>
                  <a:pt x="40" y="58"/>
                  <a:pt x="40" y="61"/>
                  <a:pt x="40" y="66"/>
                </a:cubicBezTo>
                <a:cubicBezTo>
                  <a:pt x="40" y="67"/>
                  <a:pt x="41" y="75"/>
                  <a:pt x="42" y="89"/>
                </a:cubicBezTo>
                <a:cubicBezTo>
                  <a:pt x="43" y="101"/>
                  <a:pt x="43" y="111"/>
                  <a:pt x="43" y="119"/>
                </a:cubicBezTo>
                <a:close/>
                <a:moveTo>
                  <a:pt x="41" y="32"/>
                </a:moveTo>
                <a:cubicBezTo>
                  <a:pt x="36" y="36"/>
                  <a:pt x="31" y="38"/>
                  <a:pt x="27" y="37"/>
                </a:cubicBezTo>
                <a:cubicBezTo>
                  <a:pt x="25" y="37"/>
                  <a:pt x="22" y="37"/>
                  <a:pt x="19" y="36"/>
                </a:cubicBezTo>
                <a:cubicBezTo>
                  <a:pt x="14" y="34"/>
                  <a:pt x="12" y="29"/>
                  <a:pt x="13" y="22"/>
                </a:cubicBezTo>
                <a:cubicBezTo>
                  <a:pt x="13" y="17"/>
                  <a:pt x="15" y="12"/>
                  <a:pt x="19" y="8"/>
                </a:cubicBezTo>
                <a:cubicBezTo>
                  <a:pt x="22" y="4"/>
                  <a:pt x="27" y="1"/>
                  <a:pt x="33" y="0"/>
                </a:cubicBezTo>
                <a:cubicBezTo>
                  <a:pt x="35" y="0"/>
                  <a:pt x="37" y="0"/>
                  <a:pt x="39" y="0"/>
                </a:cubicBezTo>
                <a:cubicBezTo>
                  <a:pt x="46" y="0"/>
                  <a:pt x="50" y="5"/>
                  <a:pt x="49" y="14"/>
                </a:cubicBezTo>
                <a:cubicBezTo>
                  <a:pt x="49" y="22"/>
                  <a:pt x="46" y="28"/>
                  <a:pt x="41" y="32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2190750" y="2279651"/>
            <a:ext cx="407988" cy="582613"/>
          </a:xfrm>
          <a:custGeom>
            <a:avLst/>
            <a:gdLst>
              <a:gd name="T0" fmla="*/ 95 w 96"/>
              <a:gd name="T1" fmla="*/ 109 h 135"/>
              <a:gd name="T2" fmla="*/ 96 w 96"/>
              <a:gd name="T3" fmla="*/ 119 h 135"/>
              <a:gd name="T4" fmla="*/ 92 w 96"/>
              <a:gd name="T5" fmla="*/ 124 h 135"/>
              <a:gd name="T6" fmla="*/ 83 w 96"/>
              <a:gd name="T7" fmla="*/ 130 h 135"/>
              <a:gd name="T8" fmla="*/ 73 w 96"/>
              <a:gd name="T9" fmla="*/ 135 h 135"/>
              <a:gd name="T10" fmla="*/ 68 w 96"/>
              <a:gd name="T11" fmla="*/ 131 h 135"/>
              <a:gd name="T12" fmla="*/ 47 w 96"/>
              <a:gd name="T13" fmla="*/ 91 h 135"/>
              <a:gd name="T14" fmla="*/ 45 w 96"/>
              <a:gd name="T15" fmla="*/ 91 h 135"/>
              <a:gd name="T16" fmla="*/ 42 w 96"/>
              <a:gd name="T17" fmla="*/ 101 h 135"/>
              <a:gd name="T18" fmla="*/ 43 w 96"/>
              <a:gd name="T19" fmla="*/ 123 h 135"/>
              <a:gd name="T20" fmla="*/ 42 w 96"/>
              <a:gd name="T21" fmla="*/ 128 h 135"/>
              <a:gd name="T22" fmla="*/ 38 w 96"/>
              <a:gd name="T23" fmla="*/ 130 h 135"/>
              <a:gd name="T24" fmla="*/ 12 w 96"/>
              <a:gd name="T25" fmla="*/ 133 h 135"/>
              <a:gd name="T26" fmla="*/ 0 w 96"/>
              <a:gd name="T27" fmla="*/ 124 h 135"/>
              <a:gd name="T28" fmla="*/ 3 w 96"/>
              <a:gd name="T29" fmla="*/ 66 h 135"/>
              <a:gd name="T30" fmla="*/ 4 w 96"/>
              <a:gd name="T31" fmla="*/ 15 h 135"/>
              <a:gd name="T32" fmla="*/ 4 w 96"/>
              <a:gd name="T33" fmla="*/ 10 h 135"/>
              <a:gd name="T34" fmla="*/ 11 w 96"/>
              <a:gd name="T35" fmla="*/ 2 h 135"/>
              <a:gd name="T36" fmla="*/ 36 w 96"/>
              <a:gd name="T37" fmla="*/ 1 h 135"/>
              <a:gd name="T38" fmla="*/ 87 w 96"/>
              <a:gd name="T39" fmla="*/ 47 h 135"/>
              <a:gd name="T40" fmla="*/ 72 w 96"/>
              <a:gd name="T41" fmla="*/ 72 h 135"/>
              <a:gd name="T42" fmla="*/ 83 w 96"/>
              <a:gd name="T43" fmla="*/ 86 h 135"/>
              <a:gd name="T44" fmla="*/ 95 w 96"/>
              <a:gd name="T45" fmla="*/ 109 h 135"/>
              <a:gd name="T46" fmla="*/ 44 w 96"/>
              <a:gd name="T47" fmla="*/ 36 h 135"/>
              <a:gd name="T48" fmla="*/ 33 w 96"/>
              <a:gd name="T49" fmla="*/ 46 h 135"/>
              <a:gd name="T50" fmla="*/ 34 w 96"/>
              <a:gd name="T51" fmla="*/ 56 h 135"/>
              <a:gd name="T52" fmla="*/ 35 w 96"/>
              <a:gd name="T53" fmla="*/ 63 h 135"/>
              <a:gd name="T54" fmla="*/ 37 w 96"/>
              <a:gd name="T55" fmla="*/ 67 h 135"/>
              <a:gd name="T56" fmla="*/ 42 w 96"/>
              <a:gd name="T57" fmla="*/ 64 h 135"/>
              <a:gd name="T58" fmla="*/ 48 w 96"/>
              <a:gd name="T59" fmla="*/ 56 h 135"/>
              <a:gd name="T60" fmla="*/ 52 w 96"/>
              <a:gd name="T61" fmla="*/ 45 h 135"/>
              <a:gd name="T62" fmla="*/ 44 w 96"/>
              <a:gd name="T63" fmla="*/ 36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" h="135">
                <a:moveTo>
                  <a:pt x="95" y="109"/>
                </a:moveTo>
                <a:cubicBezTo>
                  <a:pt x="95" y="114"/>
                  <a:pt x="96" y="117"/>
                  <a:pt x="96" y="119"/>
                </a:cubicBezTo>
                <a:cubicBezTo>
                  <a:pt x="95" y="121"/>
                  <a:pt x="94" y="122"/>
                  <a:pt x="92" y="124"/>
                </a:cubicBezTo>
                <a:cubicBezTo>
                  <a:pt x="89" y="126"/>
                  <a:pt x="86" y="128"/>
                  <a:pt x="83" y="130"/>
                </a:cubicBezTo>
                <a:cubicBezTo>
                  <a:pt x="79" y="134"/>
                  <a:pt x="75" y="135"/>
                  <a:pt x="73" y="135"/>
                </a:cubicBezTo>
                <a:cubicBezTo>
                  <a:pt x="71" y="135"/>
                  <a:pt x="69" y="133"/>
                  <a:pt x="68" y="131"/>
                </a:cubicBezTo>
                <a:cubicBezTo>
                  <a:pt x="62" y="104"/>
                  <a:pt x="55" y="91"/>
                  <a:pt x="47" y="91"/>
                </a:cubicBezTo>
                <a:cubicBezTo>
                  <a:pt x="46" y="91"/>
                  <a:pt x="45" y="91"/>
                  <a:pt x="45" y="91"/>
                </a:cubicBezTo>
                <a:cubicBezTo>
                  <a:pt x="43" y="91"/>
                  <a:pt x="42" y="95"/>
                  <a:pt x="42" y="101"/>
                </a:cubicBezTo>
                <a:cubicBezTo>
                  <a:pt x="42" y="107"/>
                  <a:pt x="43" y="115"/>
                  <a:pt x="43" y="123"/>
                </a:cubicBezTo>
                <a:cubicBezTo>
                  <a:pt x="43" y="126"/>
                  <a:pt x="42" y="127"/>
                  <a:pt x="42" y="128"/>
                </a:cubicBezTo>
                <a:cubicBezTo>
                  <a:pt x="42" y="129"/>
                  <a:pt x="41" y="130"/>
                  <a:pt x="38" y="130"/>
                </a:cubicBezTo>
                <a:cubicBezTo>
                  <a:pt x="28" y="133"/>
                  <a:pt x="20" y="134"/>
                  <a:pt x="12" y="133"/>
                </a:cubicBezTo>
                <a:cubicBezTo>
                  <a:pt x="4" y="133"/>
                  <a:pt x="0" y="130"/>
                  <a:pt x="0" y="124"/>
                </a:cubicBezTo>
                <a:cubicBezTo>
                  <a:pt x="1" y="116"/>
                  <a:pt x="2" y="97"/>
                  <a:pt x="3" y="66"/>
                </a:cubicBezTo>
                <a:cubicBezTo>
                  <a:pt x="4" y="34"/>
                  <a:pt x="4" y="17"/>
                  <a:pt x="4" y="15"/>
                </a:cubicBezTo>
                <a:cubicBezTo>
                  <a:pt x="4" y="12"/>
                  <a:pt x="4" y="10"/>
                  <a:pt x="4" y="10"/>
                </a:cubicBezTo>
                <a:cubicBezTo>
                  <a:pt x="4" y="5"/>
                  <a:pt x="6" y="3"/>
                  <a:pt x="11" y="2"/>
                </a:cubicBezTo>
                <a:cubicBezTo>
                  <a:pt x="17" y="0"/>
                  <a:pt x="25" y="0"/>
                  <a:pt x="36" y="1"/>
                </a:cubicBezTo>
                <a:cubicBezTo>
                  <a:pt x="71" y="3"/>
                  <a:pt x="88" y="18"/>
                  <a:pt x="87" y="47"/>
                </a:cubicBezTo>
                <a:cubicBezTo>
                  <a:pt x="87" y="58"/>
                  <a:pt x="82" y="67"/>
                  <a:pt x="72" y="72"/>
                </a:cubicBezTo>
                <a:cubicBezTo>
                  <a:pt x="76" y="77"/>
                  <a:pt x="79" y="82"/>
                  <a:pt x="83" y="86"/>
                </a:cubicBezTo>
                <a:cubicBezTo>
                  <a:pt x="90" y="97"/>
                  <a:pt x="94" y="105"/>
                  <a:pt x="95" y="109"/>
                </a:cubicBezTo>
                <a:close/>
                <a:moveTo>
                  <a:pt x="44" y="36"/>
                </a:moveTo>
                <a:cubicBezTo>
                  <a:pt x="37" y="35"/>
                  <a:pt x="34" y="38"/>
                  <a:pt x="33" y="46"/>
                </a:cubicBezTo>
                <a:cubicBezTo>
                  <a:pt x="33" y="49"/>
                  <a:pt x="33" y="52"/>
                  <a:pt x="34" y="56"/>
                </a:cubicBezTo>
                <a:cubicBezTo>
                  <a:pt x="35" y="63"/>
                  <a:pt x="35" y="63"/>
                  <a:pt x="35" y="63"/>
                </a:cubicBezTo>
                <a:cubicBezTo>
                  <a:pt x="35" y="66"/>
                  <a:pt x="35" y="67"/>
                  <a:pt x="37" y="67"/>
                </a:cubicBezTo>
                <a:cubicBezTo>
                  <a:pt x="38" y="67"/>
                  <a:pt x="40" y="66"/>
                  <a:pt x="42" y="64"/>
                </a:cubicBezTo>
                <a:cubicBezTo>
                  <a:pt x="44" y="62"/>
                  <a:pt x="46" y="59"/>
                  <a:pt x="48" y="56"/>
                </a:cubicBezTo>
                <a:cubicBezTo>
                  <a:pt x="51" y="51"/>
                  <a:pt x="52" y="48"/>
                  <a:pt x="52" y="45"/>
                </a:cubicBezTo>
                <a:cubicBezTo>
                  <a:pt x="53" y="39"/>
                  <a:pt x="50" y="36"/>
                  <a:pt x="44" y="3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16"/>
          <p:cNvSpPr>
            <a:spLocks/>
          </p:cNvSpPr>
          <p:nvPr/>
        </p:nvSpPr>
        <p:spPr bwMode="auto">
          <a:xfrm>
            <a:off x="2589213" y="2314576"/>
            <a:ext cx="433388" cy="585788"/>
          </a:xfrm>
          <a:custGeom>
            <a:avLst/>
            <a:gdLst>
              <a:gd name="T0" fmla="*/ 99 w 102"/>
              <a:gd name="T1" fmla="*/ 41 h 136"/>
              <a:gd name="T2" fmla="*/ 92 w 102"/>
              <a:gd name="T3" fmla="*/ 49 h 136"/>
              <a:gd name="T4" fmla="*/ 80 w 102"/>
              <a:gd name="T5" fmla="*/ 50 h 136"/>
              <a:gd name="T6" fmla="*/ 75 w 102"/>
              <a:gd name="T7" fmla="*/ 49 h 136"/>
              <a:gd name="T8" fmla="*/ 70 w 102"/>
              <a:gd name="T9" fmla="*/ 48 h 136"/>
              <a:gd name="T10" fmla="*/ 58 w 102"/>
              <a:gd name="T11" fmla="*/ 57 h 136"/>
              <a:gd name="T12" fmla="*/ 56 w 102"/>
              <a:gd name="T13" fmla="*/ 70 h 136"/>
              <a:gd name="T14" fmla="*/ 58 w 102"/>
              <a:gd name="T15" fmla="*/ 119 h 136"/>
              <a:gd name="T16" fmla="*/ 59 w 102"/>
              <a:gd name="T17" fmla="*/ 125 h 136"/>
              <a:gd name="T18" fmla="*/ 40 w 102"/>
              <a:gd name="T19" fmla="*/ 136 h 136"/>
              <a:gd name="T20" fmla="*/ 27 w 102"/>
              <a:gd name="T21" fmla="*/ 131 h 136"/>
              <a:gd name="T22" fmla="*/ 25 w 102"/>
              <a:gd name="T23" fmla="*/ 121 h 136"/>
              <a:gd name="T24" fmla="*/ 31 w 102"/>
              <a:gd name="T25" fmla="*/ 48 h 136"/>
              <a:gd name="T26" fmla="*/ 24 w 102"/>
              <a:gd name="T27" fmla="*/ 39 h 136"/>
              <a:gd name="T28" fmla="*/ 14 w 102"/>
              <a:gd name="T29" fmla="*/ 41 h 136"/>
              <a:gd name="T30" fmla="*/ 5 w 102"/>
              <a:gd name="T31" fmla="*/ 43 h 136"/>
              <a:gd name="T32" fmla="*/ 1 w 102"/>
              <a:gd name="T33" fmla="*/ 37 h 136"/>
              <a:gd name="T34" fmla="*/ 0 w 102"/>
              <a:gd name="T35" fmla="*/ 20 h 136"/>
              <a:gd name="T36" fmla="*/ 0 w 102"/>
              <a:gd name="T37" fmla="*/ 13 h 136"/>
              <a:gd name="T38" fmla="*/ 4 w 102"/>
              <a:gd name="T39" fmla="*/ 4 h 136"/>
              <a:gd name="T40" fmla="*/ 14 w 102"/>
              <a:gd name="T41" fmla="*/ 3 h 136"/>
              <a:gd name="T42" fmla="*/ 89 w 102"/>
              <a:gd name="T43" fmla="*/ 0 h 136"/>
              <a:gd name="T44" fmla="*/ 101 w 102"/>
              <a:gd name="T45" fmla="*/ 20 h 136"/>
              <a:gd name="T46" fmla="*/ 100 w 102"/>
              <a:gd name="T47" fmla="*/ 32 h 136"/>
              <a:gd name="T48" fmla="*/ 99 w 102"/>
              <a:gd name="T49" fmla="*/ 4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2" h="136">
                <a:moveTo>
                  <a:pt x="99" y="41"/>
                </a:moveTo>
                <a:cubicBezTo>
                  <a:pt x="98" y="46"/>
                  <a:pt x="96" y="48"/>
                  <a:pt x="92" y="49"/>
                </a:cubicBezTo>
                <a:cubicBezTo>
                  <a:pt x="91" y="50"/>
                  <a:pt x="87" y="50"/>
                  <a:pt x="80" y="50"/>
                </a:cubicBezTo>
                <a:cubicBezTo>
                  <a:pt x="79" y="50"/>
                  <a:pt x="78" y="50"/>
                  <a:pt x="75" y="49"/>
                </a:cubicBezTo>
                <a:cubicBezTo>
                  <a:pt x="73" y="49"/>
                  <a:pt x="71" y="49"/>
                  <a:pt x="70" y="48"/>
                </a:cubicBezTo>
                <a:cubicBezTo>
                  <a:pt x="64" y="48"/>
                  <a:pt x="60" y="51"/>
                  <a:pt x="58" y="57"/>
                </a:cubicBezTo>
                <a:cubicBezTo>
                  <a:pt x="57" y="60"/>
                  <a:pt x="57" y="65"/>
                  <a:pt x="56" y="70"/>
                </a:cubicBezTo>
                <a:cubicBezTo>
                  <a:pt x="55" y="88"/>
                  <a:pt x="56" y="104"/>
                  <a:pt x="58" y="119"/>
                </a:cubicBezTo>
                <a:cubicBezTo>
                  <a:pt x="59" y="121"/>
                  <a:pt x="59" y="123"/>
                  <a:pt x="59" y="125"/>
                </a:cubicBezTo>
                <a:cubicBezTo>
                  <a:pt x="59" y="132"/>
                  <a:pt x="52" y="136"/>
                  <a:pt x="40" y="136"/>
                </a:cubicBezTo>
                <a:cubicBezTo>
                  <a:pt x="34" y="135"/>
                  <a:pt x="29" y="134"/>
                  <a:pt x="27" y="131"/>
                </a:cubicBezTo>
                <a:cubicBezTo>
                  <a:pt x="25" y="129"/>
                  <a:pt x="24" y="126"/>
                  <a:pt x="25" y="121"/>
                </a:cubicBezTo>
                <a:cubicBezTo>
                  <a:pt x="26" y="102"/>
                  <a:pt x="28" y="77"/>
                  <a:pt x="31" y="48"/>
                </a:cubicBezTo>
                <a:cubicBezTo>
                  <a:pt x="31" y="43"/>
                  <a:pt x="29" y="40"/>
                  <a:pt x="24" y="39"/>
                </a:cubicBezTo>
                <a:cubicBezTo>
                  <a:pt x="22" y="39"/>
                  <a:pt x="18" y="40"/>
                  <a:pt x="14" y="41"/>
                </a:cubicBezTo>
                <a:cubicBezTo>
                  <a:pt x="9" y="43"/>
                  <a:pt x="6" y="43"/>
                  <a:pt x="5" y="43"/>
                </a:cubicBezTo>
                <a:cubicBezTo>
                  <a:pt x="2" y="43"/>
                  <a:pt x="1" y="41"/>
                  <a:pt x="1" y="37"/>
                </a:cubicBezTo>
                <a:cubicBezTo>
                  <a:pt x="1" y="36"/>
                  <a:pt x="0" y="31"/>
                  <a:pt x="0" y="20"/>
                </a:cubicBezTo>
                <a:cubicBezTo>
                  <a:pt x="0" y="18"/>
                  <a:pt x="0" y="15"/>
                  <a:pt x="0" y="13"/>
                </a:cubicBezTo>
                <a:cubicBezTo>
                  <a:pt x="1" y="8"/>
                  <a:pt x="2" y="5"/>
                  <a:pt x="4" y="4"/>
                </a:cubicBezTo>
                <a:cubicBezTo>
                  <a:pt x="5" y="3"/>
                  <a:pt x="9" y="2"/>
                  <a:pt x="14" y="3"/>
                </a:cubicBezTo>
                <a:cubicBezTo>
                  <a:pt x="32" y="2"/>
                  <a:pt x="57" y="1"/>
                  <a:pt x="89" y="0"/>
                </a:cubicBezTo>
                <a:cubicBezTo>
                  <a:pt x="98" y="0"/>
                  <a:pt x="102" y="6"/>
                  <a:pt x="101" y="20"/>
                </a:cubicBezTo>
                <a:cubicBezTo>
                  <a:pt x="101" y="23"/>
                  <a:pt x="101" y="27"/>
                  <a:pt x="100" y="32"/>
                </a:cubicBezTo>
                <a:cubicBezTo>
                  <a:pt x="99" y="37"/>
                  <a:pt x="99" y="40"/>
                  <a:pt x="99" y="41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3001963" y="2322513"/>
            <a:ext cx="398463" cy="585788"/>
          </a:xfrm>
          <a:custGeom>
            <a:avLst/>
            <a:gdLst>
              <a:gd name="T0" fmla="*/ 83 w 94"/>
              <a:gd name="T1" fmla="*/ 133 h 136"/>
              <a:gd name="T2" fmla="*/ 77 w 94"/>
              <a:gd name="T3" fmla="*/ 134 h 136"/>
              <a:gd name="T4" fmla="*/ 68 w 94"/>
              <a:gd name="T5" fmla="*/ 134 h 136"/>
              <a:gd name="T6" fmla="*/ 56 w 94"/>
              <a:gd name="T7" fmla="*/ 121 h 136"/>
              <a:gd name="T8" fmla="*/ 57 w 94"/>
              <a:gd name="T9" fmla="*/ 96 h 136"/>
              <a:gd name="T10" fmla="*/ 52 w 94"/>
              <a:gd name="T11" fmla="*/ 85 h 136"/>
              <a:gd name="T12" fmla="*/ 44 w 94"/>
              <a:gd name="T13" fmla="*/ 86 h 136"/>
              <a:gd name="T14" fmla="*/ 40 w 94"/>
              <a:gd name="T15" fmla="*/ 93 h 136"/>
              <a:gd name="T16" fmla="*/ 40 w 94"/>
              <a:gd name="T17" fmla="*/ 99 h 136"/>
              <a:gd name="T18" fmla="*/ 42 w 94"/>
              <a:gd name="T19" fmla="*/ 113 h 136"/>
              <a:gd name="T20" fmla="*/ 43 w 94"/>
              <a:gd name="T21" fmla="*/ 124 h 136"/>
              <a:gd name="T22" fmla="*/ 39 w 94"/>
              <a:gd name="T23" fmla="*/ 129 h 136"/>
              <a:gd name="T24" fmla="*/ 27 w 94"/>
              <a:gd name="T25" fmla="*/ 133 h 136"/>
              <a:gd name="T26" fmla="*/ 10 w 94"/>
              <a:gd name="T27" fmla="*/ 136 h 136"/>
              <a:gd name="T28" fmla="*/ 1 w 94"/>
              <a:gd name="T29" fmla="*/ 126 h 136"/>
              <a:gd name="T30" fmla="*/ 12 w 94"/>
              <a:gd name="T31" fmla="*/ 12 h 136"/>
              <a:gd name="T32" fmla="*/ 36 w 94"/>
              <a:gd name="T33" fmla="*/ 0 h 136"/>
              <a:gd name="T34" fmla="*/ 44 w 94"/>
              <a:gd name="T35" fmla="*/ 0 h 136"/>
              <a:gd name="T36" fmla="*/ 53 w 94"/>
              <a:gd name="T37" fmla="*/ 4 h 136"/>
              <a:gd name="T38" fmla="*/ 54 w 94"/>
              <a:gd name="T39" fmla="*/ 16 h 136"/>
              <a:gd name="T40" fmla="*/ 51 w 94"/>
              <a:gd name="T41" fmla="*/ 42 h 136"/>
              <a:gd name="T42" fmla="*/ 54 w 94"/>
              <a:gd name="T43" fmla="*/ 54 h 136"/>
              <a:gd name="T44" fmla="*/ 57 w 94"/>
              <a:gd name="T45" fmla="*/ 55 h 136"/>
              <a:gd name="T46" fmla="*/ 63 w 94"/>
              <a:gd name="T47" fmla="*/ 53 h 136"/>
              <a:gd name="T48" fmla="*/ 65 w 94"/>
              <a:gd name="T49" fmla="*/ 46 h 136"/>
              <a:gd name="T50" fmla="*/ 66 w 94"/>
              <a:gd name="T51" fmla="*/ 25 h 136"/>
              <a:gd name="T52" fmla="*/ 67 w 94"/>
              <a:gd name="T53" fmla="*/ 8 h 136"/>
              <a:gd name="T54" fmla="*/ 72 w 94"/>
              <a:gd name="T55" fmla="*/ 3 h 136"/>
              <a:gd name="T56" fmla="*/ 84 w 94"/>
              <a:gd name="T57" fmla="*/ 1 h 136"/>
              <a:gd name="T58" fmla="*/ 93 w 94"/>
              <a:gd name="T59" fmla="*/ 5 h 136"/>
              <a:gd name="T60" fmla="*/ 93 w 94"/>
              <a:gd name="T61" fmla="*/ 24 h 136"/>
              <a:gd name="T62" fmla="*/ 91 w 94"/>
              <a:gd name="T63" fmla="*/ 79 h 136"/>
              <a:gd name="T64" fmla="*/ 90 w 94"/>
              <a:gd name="T65" fmla="*/ 122 h 136"/>
              <a:gd name="T66" fmla="*/ 83 w 94"/>
              <a:gd name="T67" fmla="*/ 133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136">
                <a:moveTo>
                  <a:pt x="83" y="133"/>
                </a:moveTo>
                <a:cubicBezTo>
                  <a:pt x="81" y="133"/>
                  <a:pt x="79" y="133"/>
                  <a:pt x="77" y="134"/>
                </a:cubicBezTo>
                <a:cubicBezTo>
                  <a:pt x="73" y="134"/>
                  <a:pt x="71" y="134"/>
                  <a:pt x="68" y="134"/>
                </a:cubicBezTo>
                <a:cubicBezTo>
                  <a:pt x="60" y="133"/>
                  <a:pt x="56" y="129"/>
                  <a:pt x="56" y="121"/>
                </a:cubicBezTo>
                <a:cubicBezTo>
                  <a:pt x="57" y="112"/>
                  <a:pt x="57" y="104"/>
                  <a:pt x="57" y="96"/>
                </a:cubicBezTo>
                <a:cubicBezTo>
                  <a:pt x="57" y="88"/>
                  <a:pt x="56" y="85"/>
                  <a:pt x="52" y="85"/>
                </a:cubicBezTo>
                <a:cubicBezTo>
                  <a:pt x="48" y="85"/>
                  <a:pt x="45" y="85"/>
                  <a:pt x="44" y="86"/>
                </a:cubicBezTo>
                <a:cubicBezTo>
                  <a:pt x="41" y="87"/>
                  <a:pt x="40" y="90"/>
                  <a:pt x="40" y="93"/>
                </a:cubicBezTo>
                <a:cubicBezTo>
                  <a:pt x="40" y="95"/>
                  <a:pt x="40" y="97"/>
                  <a:pt x="40" y="99"/>
                </a:cubicBezTo>
                <a:cubicBezTo>
                  <a:pt x="40" y="100"/>
                  <a:pt x="41" y="105"/>
                  <a:pt x="42" y="113"/>
                </a:cubicBezTo>
                <a:cubicBezTo>
                  <a:pt x="43" y="118"/>
                  <a:pt x="43" y="121"/>
                  <a:pt x="43" y="124"/>
                </a:cubicBezTo>
                <a:cubicBezTo>
                  <a:pt x="42" y="127"/>
                  <a:pt x="41" y="129"/>
                  <a:pt x="39" y="129"/>
                </a:cubicBezTo>
                <a:cubicBezTo>
                  <a:pt x="35" y="131"/>
                  <a:pt x="31" y="132"/>
                  <a:pt x="27" y="133"/>
                </a:cubicBezTo>
                <a:cubicBezTo>
                  <a:pt x="20" y="135"/>
                  <a:pt x="14" y="136"/>
                  <a:pt x="10" y="136"/>
                </a:cubicBezTo>
                <a:cubicBezTo>
                  <a:pt x="4" y="135"/>
                  <a:pt x="0" y="132"/>
                  <a:pt x="1" y="126"/>
                </a:cubicBezTo>
                <a:cubicBezTo>
                  <a:pt x="1" y="117"/>
                  <a:pt x="5" y="79"/>
                  <a:pt x="12" y="12"/>
                </a:cubicBezTo>
                <a:cubicBezTo>
                  <a:pt x="13" y="4"/>
                  <a:pt x="21" y="0"/>
                  <a:pt x="36" y="0"/>
                </a:cubicBezTo>
                <a:cubicBezTo>
                  <a:pt x="40" y="0"/>
                  <a:pt x="42" y="0"/>
                  <a:pt x="44" y="0"/>
                </a:cubicBezTo>
                <a:cubicBezTo>
                  <a:pt x="48" y="1"/>
                  <a:pt x="51" y="2"/>
                  <a:pt x="53" y="4"/>
                </a:cubicBezTo>
                <a:cubicBezTo>
                  <a:pt x="54" y="6"/>
                  <a:pt x="55" y="10"/>
                  <a:pt x="54" y="16"/>
                </a:cubicBezTo>
                <a:cubicBezTo>
                  <a:pt x="52" y="34"/>
                  <a:pt x="51" y="42"/>
                  <a:pt x="51" y="42"/>
                </a:cubicBezTo>
                <a:cubicBezTo>
                  <a:pt x="50" y="50"/>
                  <a:pt x="51" y="54"/>
                  <a:pt x="54" y="54"/>
                </a:cubicBezTo>
                <a:cubicBezTo>
                  <a:pt x="57" y="55"/>
                  <a:pt x="57" y="55"/>
                  <a:pt x="57" y="55"/>
                </a:cubicBezTo>
                <a:cubicBezTo>
                  <a:pt x="60" y="55"/>
                  <a:pt x="62" y="55"/>
                  <a:pt x="63" y="53"/>
                </a:cubicBezTo>
                <a:cubicBezTo>
                  <a:pt x="64" y="52"/>
                  <a:pt x="65" y="50"/>
                  <a:pt x="65" y="46"/>
                </a:cubicBezTo>
                <a:cubicBezTo>
                  <a:pt x="65" y="43"/>
                  <a:pt x="66" y="36"/>
                  <a:pt x="66" y="25"/>
                </a:cubicBezTo>
                <a:cubicBezTo>
                  <a:pt x="67" y="14"/>
                  <a:pt x="67" y="9"/>
                  <a:pt x="67" y="8"/>
                </a:cubicBezTo>
                <a:cubicBezTo>
                  <a:pt x="67" y="6"/>
                  <a:pt x="69" y="4"/>
                  <a:pt x="72" y="3"/>
                </a:cubicBezTo>
                <a:cubicBezTo>
                  <a:pt x="76" y="1"/>
                  <a:pt x="80" y="1"/>
                  <a:pt x="84" y="1"/>
                </a:cubicBezTo>
                <a:cubicBezTo>
                  <a:pt x="89" y="2"/>
                  <a:pt x="92" y="3"/>
                  <a:pt x="93" y="5"/>
                </a:cubicBezTo>
                <a:cubicBezTo>
                  <a:pt x="94" y="7"/>
                  <a:pt x="94" y="14"/>
                  <a:pt x="93" y="24"/>
                </a:cubicBezTo>
                <a:cubicBezTo>
                  <a:pt x="92" y="34"/>
                  <a:pt x="92" y="52"/>
                  <a:pt x="91" y="79"/>
                </a:cubicBezTo>
                <a:cubicBezTo>
                  <a:pt x="90" y="122"/>
                  <a:pt x="90" y="122"/>
                  <a:pt x="90" y="122"/>
                </a:cubicBezTo>
                <a:cubicBezTo>
                  <a:pt x="90" y="129"/>
                  <a:pt x="87" y="133"/>
                  <a:pt x="83" y="133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1466687" y="3227598"/>
            <a:ext cx="466725" cy="509588"/>
          </a:xfrm>
          <a:custGeom>
            <a:avLst/>
            <a:gdLst>
              <a:gd name="T0" fmla="*/ 109 w 110"/>
              <a:gd name="T1" fmla="*/ 45 h 118"/>
              <a:gd name="T2" fmla="*/ 70 w 110"/>
              <a:gd name="T3" fmla="*/ 106 h 118"/>
              <a:gd name="T4" fmla="*/ 21 w 110"/>
              <a:gd name="T5" fmla="*/ 117 h 118"/>
              <a:gd name="T6" fmla="*/ 11 w 110"/>
              <a:gd name="T7" fmla="*/ 118 h 118"/>
              <a:gd name="T8" fmla="*/ 0 w 110"/>
              <a:gd name="T9" fmla="*/ 109 h 118"/>
              <a:gd name="T10" fmla="*/ 4 w 110"/>
              <a:gd name="T11" fmla="*/ 65 h 118"/>
              <a:gd name="T12" fmla="*/ 8 w 110"/>
              <a:gd name="T13" fmla="*/ 16 h 118"/>
              <a:gd name="T14" fmla="*/ 8 w 110"/>
              <a:gd name="T15" fmla="*/ 11 h 118"/>
              <a:gd name="T16" fmla="*/ 8 w 110"/>
              <a:gd name="T17" fmla="*/ 7 h 118"/>
              <a:gd name="T18" fmla="*/ 11 w 110"/>
              <a:gd name="T19" fmla="*/ 3 h 118"/>
              <a:gd name="T20" fmla="*/ 25 w 110"/>
              <a:gd name="T21" fmla="*/ 1 h 118"/>
              <a:gd name="T22" fmla="*/ 39 w 110"/>
              <a:gd name="T23" fmla="*/ 1 h 118"/>
              <a:gd name="T24" fmla="*/ 85 w 110"/>
              <a:gd name="T25" fmla="*/ 12 h 118"/>
              <a:gd name="T26" fmla="*/ 109 w 110"/>
              <a:gd name="T27" fmla="*/ 45 h 118"/>
              <a:gd name="T28" fmla="*/ 57 w 110"/>
              <a:gd name="T29" fmla="*/ 51 h 118"/>
              <a:gd name="T30" fmla="*/ 42 w 110"/>
              <a:gd name="T31" fmla="*/ 39 h 118"/>
              <a:gd name="T32" fmla="*/ 32 w 110"/>
              <a:gd name="T33" fmla="*/ 47 h 118"/>
              <a:gd name="T34" fmla="*/ 29 w 110"/>
              <a:gd name="T35" fmla="*/ 72 h 118"/>
              <a:gd name="T36" fmla="*/ 31 w 110"/>
              <a:gd name="T37" fmla="*/ 74 h 118"/>
              <a:gd name="T38" fmla="*/ 46 w 110"/>
              <a:gd name="T39" fmla="*/ 66 h 118"/>
              <a:gd name="T40" fmla="*/ 57 w 110"/>
              <a:gd name="T41" fmla="*/ 5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10" h="118">
                <a:moveTo>
                  <a:pt x="109" y="45"/>
                </a:moveTo>
                <a:cubicBezTo>
                  <a:pt x="107" y="73"/>
                  <a:pt x="94" y="93"/>
                  <a:pt x="70" y="106"/>
                </a:cubicBezTo>
                <a:cubicBezTo>
                  <a:pt x="55" y="113"/>
                  <a:pt x="39" y="117"/>
                  <a:pt x="21" y="117"/>
                </a:cubicBezTo>
                <a:cubicBezTo>
                  <a:pt x="17" y="118"/>
                  <a:pt x="14" y="118"/>
                  <a:pt x="11" y="118"/>
                </a:cubicBezTo>
                <a:cubicBezTo>
                  <a:pt x="3" y="117"/>
                  <a:pt x="0" y="114"/>
                  <a:pt x="0" y="109"/>
                </a:cubicBezTo>
                <a:cubicBezTo>
                  <a:pt x="0" y="110"/>
                  <a:pt x="1" y="95"/>
                  <a:pt x="4" y="65"/>
                </a:cubicBezTo>
                <a:cubicBezTo>
                  <a:pt x="6" y="38"/>
                  <a:pt x="8" y="21"/>
                  <a:pt x="8" y="16"/>
                </a:cubicBezTo>
                <a:cubicBezTo>
                  <a:pt x="8" y="14"/>
                  <a:pt x="8" y="13"/>
                  <a:pt x="8" y="11"/>
                </a:cubicBezTo>
                <a:cubicBezTo>
                  <a:pt x="8" y="9"/>
                  <a:pt x="7" y="8"/>
                  <a:pt x="8" y="7"/>
                </a:cubicBezTo>
                <a:cubicBezTo>
                  <a:pt x="8" y="5"/>
                  <a:pt x="9" y="3"/>
                  <a:pt x="11" y="3"/>
                </a:cubicBezTo>
                <a:cubicBezTo>
                  <a:pt x="13" y="2"/>
                  <a:pt x="17" y="1"/>
                  <a:pt x="25" y="1"/>
                </a:cubicBezTo>
                <a:cubicBezTo>
                  <a:pt x="29" y="0"/>
                  <a:pt x="34" y="0"/>
                  <a:pt x="39" y="1"/>
                </a:cubicBezTo>
                <a:cubicBezTo>
                  <a:pt x="57" y="2"/>
                  <a:pt x="73" y="5"/>
                  <a:pt x="85" y="12"/>
                </a:cubicBezTo>
                <a:cubicBezTo>
                  <a:pt x="102" y="20"/>
                  <a:pt x="110" y="31"/>
                  <a:pt x="109" y="45"/>
                </a:cubicBezTo>
                <a:close/>
                <a:moveTo>
                  <a:pt x="57" y="51"/>
                </a:moveTo>
                <a:cubicBezTo>
                  <a:pt x="57" y="44"/>
                  <a:pt x="52" y="40"/>
                  <a:pt x="42" y="39"/>
                </a:cubicBezTo>
                <a:cubicBezTo>
                  <a:pt x="36" y="39"/>
                  <a:pt x="33" y="41"/>
                  <a:pt x="32" y="47"/>
                </a:cubicBezTo>
                <a:cubicBezTo>
                  <a:pt x="32" y="53"/>
                  <a:pt x="31" y="61"/>
                  <a:pt x="29" y="72"/>
                </a:cubicBezTo>
                <a:cubicBezTo>
                  <a:pt x="29" y="73"/>
                  <a:pt x="30" y="74"/>
                  <a:pt x="31" y="74"/>
                </a:cubicBezTo>
                <a:cubicBezTo>
                  <a:pt x="34" y="74"/>
                  <a:pt x="39" y="71"/>
                  <a:pt x="46" y="66"/>
                </a:cubicBezTo>
                <a:cubicBezTo>
                  <a:pt x="53" y="60"/>
                  <a:pt x="57" y="56"/>
                  <a:pt x="57" y="51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19"/>
          <p:cNvSpPr>
            <a:spLocks noEditPoints="1"/>
          </p:cNvSpPr>
          <p:nvPr/>
        </p:nvSpPr>
        <p:spPr bwMode="auto">
          <a:xfrm>
            <a:off x="1890550" y="3249823"/>
            <a:ext cx="412750" cy="563563"/>
          </a:xfrm>
          <a:custGeom>
            <a:avLst/>
            <a:gdLst>
              <a:gd name="T0" fmla="*/ 96 w 97"/>
              <a:gd name="T1" fmla="*/ 103 h 131"/>
              <a:gd name="T2" fmla="*/ 97 w 97"/>
              <a:gd name="T3" fmla="*/ 113 h 131"/>
              <a:gd name="T4" fmla="*/ 94 w 97"/>
              <a:gd name="T5" fmla="*/ 119 h 131"/>
              <a:gd name="T6" fmla="*/ 85 w 97"/>
              <a:gd name="T7" fmla="*/ 121 h 131"/>
              <a:gd name="T8" fmla="*/ 64 w 97"/>
              <a:gd name="T9" fmla="*/ 126 h 131"/>
              <a:gd name="T10" fmla="*/ 57 w 97"/>
              <a:gd name="T11" fmla="*/ 117 h 131"/>
              <a:gd name="T12" fmla="*/ 51 w 97"/>
              <a:gd name="T13" fmla="*/ 98 h 131"/>
              <a:gd name="T14" fmla="*/ 49 w 97"/>
              <a:gd name="T15" fmla="*/ 98 h 131"/>
              <a:gd name="T16" fmla="*/ 42 w 97"/>
              <a:gd name="T17" fmla="*/ 112 h 131"/>
              <a:gd name="T18" fmla="*/ 34 w 97"/>
              <a:gd name="T19" fmla="*/ 127 h 131"/>
              <a:gd name="T20" fmla="*/ 17 w 97"/>
              <a:gd name="T21" fmla="*/ 131 h 131"/>
              <a:gd name="T22" fmla="*/ 10 w 97"/>
              <a:gd name="T23" fmla="*/ 130 h 131"/>
              <a:gd name="T24" fmla="*/ 3 w 97"/>
              <a:gd name="T25" fmla="*/ 128 h 131"/>
              <a:gd name="T26" fmla="*/ 1 w 97"/>
              <a:gd name="T27" fmla="*/ 124 h 131"/>
              <a:gd name="T28" fmla="*/ 2 w 97"/>
              <a:gd name="T29" fmla="*/ 120 h 131"/>
              <a:gd name="T30" fmla="*/ 13 w 97"/>
              <a:gd name="T31" fmla="*/ 70 h 131"/>
              <a:gd name="T32" fmla="*/ 24 w 97"/>
              <a:gd name="T33" fmla="*/ 19 h 131"/>
              <a:gd name="T34" fmla="*/ 29 w 97"/>
              <a:gd name="T35" fmla="*/ 7 h 131"/>
              <a:gd name="T36" fmla="*/ 38 w 97"/>
              <a:gd name="T37" fmla="*/ 3 h 131"/>
              <a:gd name="T38" fmla="*/ 62 w 97"/>
              <a:gd name="T39" fmla="*/ 0 h 131"/>
              <a:gd name="T40" fmla="*/ 67 w 97"/>
              <a:gd name="T41" fmla="*/ 0 h 131"/>
              <a:gd name="T42" fmla="*/ 76 w 97"/>
              <a:gd name="T43" fmla="*/ 12 h 131"/>
              <a:gd name="T44" fmla="*/ 96 w 97"/>
              <a:gd name="T45" fmla="*/ 103 h 131"/>
              <a:gd name="T46" fmla="*/ 55 w 97"/>
              <a:gd name="T47" fmla="*/ 70 h 131"/>
              <a:gd name="T48" fmla="*/ 53 w 97"/>
              <a:gd name="T49" fmla="*/ 59 h 131"/>
              <a:gd name="T50" fmla="*/ 49 w 97"/>
              <a:gd name="T51" fmla="*/ 51 h 131"/>
              <a:gd name="T52" fmla="*/ 46 w 97"/>
              <a:gd name="T53" fmla="*/ 58 h 131"/>
              <a:gd name="T54" fmla="*/ 44 w 97"/>
              <a:gd name="T55" fmla="*/ 70 h 131"/>
              <a:gd name="T56" fmla="*/ 45 w 97"/>
              <a:gd name="T57" fmla="*/ 77 h 131"/>
              <a:gd name="T58" fmla="*/ 49 w 97"/>
              <a:gd name="T59" fmla="*/ 79 h 131"/>
              <a:gd name="T60" fmla="*/ 55 w 97"/>
              <a:gd name="T61" fmla="*/ 7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131">
                <a:moveTo>
                  <a:pt x="96" y="103"/>
                </a:moveTo>
                <a:cubicBezTo>
                  <a:pt x="97" y="108"/>
                  <a:pt x="97" y="111"/>
                  <a:pt x="97" y="113"/>
                </a:cubicBezTo>
                <a:cubicBezTo>
                  <a:pt x="97" y="116"/>
                  <a:pt x="96" y="118"/>
                  <a:pt x="94" y="119"/>
                </a:cubicBezTo>
                <a:cubicBezTo>
                  <a:pt x="93" y="119"/>
                  <a:pt x="90" y="120"/>
                  <a:pt x="85" y="121"/>
                </a:cubicBezTo>
                <a:cubicBezTo>
                  <a:pt x="73" y="125"/>
                  <a:pt x="65" y="126"/>
                  <a:pt x="64" y="126"/>
                </a:cubicBezTo>
                <a:cubicBezTo>
                  <a:pt x="59" y="126"/>
                  <a:pt x="56" y="123"/>
                  <a:pt x="57" y="117"/>
                </a:cubicBezTo>
                <a:cubicBezTo>
                  <a:pt x="58" y="105"/>
                  <a:pt x="56" y="98"/>
                  <a:pt x="51" y="98"/>
                </a:cubicBezTo>
                <a:cubicBezTo>
                  <a:pt x="51" y="98"/>
                  <a:pt x="50" y="98"/>
                  <a:pt x="49" y="98"/>
                </a:cubicBezTo>
                <a:cubicBezTo>
                  <a:pt x="45" y="99"/>
                  <a:pt x="42" y="103"/>
                  <a:pt x="42" y="112"/>
                </a:cubicBezTo>
                <a:cubicBezTo>
                  <a:pt x="41" y="120"/>
                  <a:pt x="39" y="125"/>
                  <a:pt x="34" y="127"/>
                </a:cubicBezTo>
                <a:cubicBezTo>
                  <a:pt x="26" y="130"/>
                  <a:pt x="20" y="131"/>
                  <a:pt x="17" y="131"/>
                </a:cubicBezTo>
                <a:cubicBezTo>
                  <a:pt x="15" y="131"/>
                  <a:pt x="13" y="131"/>
                  <a:pt x="10" y="130"/>
                </a:cubicBezTo>
                <a:cubicBezTo>
                  <a:pt x="6" y="129"/>
                  <a:pt x="3" y="128"/>
                  <a:pt x="3" y="128"/>
                </a:cubicBezTo>
                <a:cubicBezTo>
                  <a:pt x="1" y="127"/>
                  <a:pt x="0" y="126"/>
                  <a:pt x="1" y="124"/>
                </a:cubicBezTo>
                <a:cubicBezTo>
                  <a:pt x="1" y="123"/>
                  <a:pt x="1" y="121"/>
                  <a:pt x="2" y="120"/>
                </a:cubicBezTo>
                <a:cubicBezTo>
                  <a:pt x="3" y="115"/>
                  <a:pt x="6" y="98"/>
                  <a:pt x="13" y="70"/>
                </a:cubicBezTo>
                <a:cubicBezTo>
                  <a:pt x="19" y="42"/>
                  <a:pt x="23" y="25"/>
                  <a:pt x="24" y="19"/>
                </a:cubicBezTo>
                <a:cubicBezTo>
                  <a:pt x="25" y="13"/>
                  <a:pt x="27" y="10"/>
                  <a:pt x="29" y="7"/>
                </a:cubicBezTo>
                <a:cubicBezTo>
                  <a:pt x="30" y="5"/>
                  <a:pt x="34" y="4"/>
                  <a:pt x="38" y="3"/>
                </a:cubicBezTo>
                <a:cubicBezTo>
                  <a:pt x="44" y="2"/>
                  <a:pt x="52" y="1"/>
                  <a:pt x="62" y="0"/>
                </a:cubicBezTo>
                <a:cubicBezTo>
                  <a:pt x="66" y="0"/>
                  <a:pt x="68" y="0"/>
                  <a:pt x="67" y="0"/>
                </a:cubicBezTo>
                <a:cubicBezTo>
                  <a:pt x="71" y="0"/>
                  <a:pt x="74" y="4"/>
                  <a:pt x="76" y="12"/>
                </a:cubicBezTo>
                <a:cubicBezTo>
                  <a:pt x="87" y="54"/>
                  <a:pt x="93" y="85"/>
                  <a:pt x="96" y="103"/>
                </a:cubicBezTo>
                <a:close/>
                <a:moveTo>
                  <a:pt x="55" y="70"/>
                </a:moveTo>
                <a:cubicBezTo>
                  <a:pt x="55" y="68"/>
                  <a:pt x="54" y="64"/>
                  <a:pt x="53" y="59"/>
                </a:cubicBezTo>
                <a:cubicBezTo>
                  <a:pt x="51" y="53"/>
                  <a:pt x="50" y="51"/>
                  <a:pt x="49" y="51"/>
                </a:cubicBezTo>
                <a:cubicBezTo>
                  <a:pt x="48" y="51"/>
                  <a:pt x="47" y="53"/>
                  <a:pt x="46" y="58"/>
                </a:cubicBezTo>
                <a:cubicBezTo>
                  <a:pt x="46" y="62"/>
                  <a:pt x="45" y="66"/>
                  <a:pt x="44" y="70"/>
                </a:cubicBezTo>
                <a:cubicBezTo>
                  <a:pt x="44" y="73"/>
                  <a:pt x="44" y="76"/>
                  <a:pt x="45" y="77"/>
                </a:cubicBezTo>
                <a:cubicBezTo>
                  <a:pt x="45" y="78"/>
                  <a:pt x="47" y="79"/>
                  <a:pt x="49" y="79"/>
                </a:cubicBezTo>
                <a:cubicBezTo>
                  <a:pt x="53" y="79"/>
                  <a:pt x="55" y="76"/>
                  <a:pt x="55" y="70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Freeform 20"/>
          <p:cNvSpPr>
            <a:spLocks/>
          </p:cNvSpPr>
          <p:nvPr/>
        </p:nvSpPr>
        <p:spPr bwMode="auto">
          <a:xfrm>
            <a:off x="2273137" y="3279986"/>
            <a:ext cx="395288" cy="538163"/>
          </a:xfrm>
          <a:custGeom>
            <a:avLst/>
            <a:gdLst>
              <a:gd name="T0" fmla="*/ 92 w 93"/>
              <a:gd name="T1" fmla="*/ 16 h 125"/>
              <a:gd name="T2" fmla="*/ 54 w 93"/>
              <a:gd name="T3" fmla="*/ 70 h 125"/>
              <a:gd name="T4" fmla="*/ 52 w 93"/>
              <a:gd name="T5" fmla="*/ 111 h 125"/>
              <a:gd name="T6" fmla="*/ 41 w 93"/>
              <a:gd name="T7" fmla="*/ 123 h 125"/>
              <a:gd name="T8" fmla="*/ 22 w 93"/>
              <a:gd name="T9" fmla="*/ 124 h 125"/>
              <a:gd name="T10" fmla="*/ 17 w 93"/>
              <a:gd name="T11" fmla="*/ 110 h 125"/>
              <a:gd name="T12" fmla="*/ 20 w 93"/>
              <a:gd name="T13" fmla="*/ 92 h 125"/>
              <a:gd name="T14" fmla="*/ 22 w 93"/>
              <a:gd name="T15" fmla="*/ 76 h 125"/>
              <a:gd name="T16" fmla="*/ 14 w 93"/>
              <a:gd name="T17" fmla="*/ 50 h 125"/>
              <a:gd name="T18" fmla="*/ 0 w 93"/>
              <a:gd name="T19" fmla="*/ 19 h 125"/>
              <a:gd name="T20" fmla="*/ 0 w 93"/>
              <a:gd name="T21" fmla="*/ 15 h 125"/>
              <a:gd name="T22" fmla="*/ 7 w 93"/>
              <a:gd name="T23" fmla="*/ 7 h 125"/>
              <a:gd name="T24" fmla="*/ 24 w 93"/>
              <a:gd name="T25" fmla="*/ 2 h 125"/>
              <a:gd name="T26" fmla="*/ 26 w 93"/>
              <a:gd name="T27" fmla="*/ 2 h 125"/>
              <a:gd name="T28" fmla="*/ 36 w 93"/>
              <a:gd name="T29" fmla="*/ 13 h 125"/>
              <a:gd name="T30" fmla="*/ 40 w 93"/>
              <a:gd name="T31" fmla="*/ 31 h 125"/>
              <a:gd name="T32" fmla="*/ 44 w 93"/>
              <a:gd name="T33" fmla="*/ 41 h 125"/>
              <a:gd name="T34" fmla="*/ 51 w 93"/>
              <a:gd name="T35" fmla="*/ 32 h 125"/>
              <a:gd name="T36" fmla="*/ 58 w 93"/>
              <a:gd name="T37" fmla="*/ 12 h 125"/>
              <a:gd name="T38" fmla="*/ 73 w 93"/>
              <a:gd name="T39" fmla="*/ 0 h 125"/>
              <a:gd name="T40" fmla="*/ 79 w 93"/>
              <a:gd name="T41" fmla="*/ 1 h 125"/>
              <a:gd name="T42" fmla="*/ 88 w 93"/>
              <a:gd name="T43" fmla="*/ 2 h 125"/>
              <a:gd name="T44" fmla="*/ 93 w 93"/>
              <a:gd name="T45" fmla="*/ 11 h 125"/>
              <a:gd name="T46" fmla="*/ 92 w 93"/>
              <a:gd name="T47" fmla="*/ 16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3" h="125">
                <a:moveTo>
                  <a:pt x="92" y="16"/>
                </a:moveTo>
                <a:cubicBezTo>
                  <a:pt x="88" y="34"/>
                  <a:pt x="75" y="52"/>
                  <a:pt x="54" y="70"/>
                </a:cubicBezTo>
                <a:cubicBezTo>
                  <a:pt x="53" y="79"/>
                  <a:pt x="53" y="93"/>
                  <a:pt x="52" y="111"/>
                </a:cubicBezTo>
                <a:cubicBezTo>
                  <a:pt x="52" y="117"/>
                  <a:pt x="48" y="121"/>
                  <a:pt x="41" y="123"/>
                </a:cubicBezTo>
                <a:cubicBezTo>
                  <a:pt x="36" y="125"/>
                  <a:pt x="29" y="125"/>
                  <a:pt x="22" y="124"/>
                </a:cubicBezTo>
                <a:cubicBezTo>
                  <a:pt x="18" y="124"/>
                  <a:pt x="16" y="119"/>
                  <a:pt x="17" y="110"/>
                </a:cubicBezTo>
                <a:cubicBezTo>
                  <a:pt x="17" y="106"/>
                  <a:pt x="18" y="100"/>
                  <a:pt x="20" y="92"/>
                </a:cubicBezTo>
                <a:cubicBezTo>
                  <a:pt x="21" y="84"/>
                  <a:pt x="22" y="78"/>
                  <a:pt x="22" y="76"/>
                </a:cubicBezTo>
                <a:cubicBezTo>
                  <a:pt x="23" y="71"/>
                  <a:pt x="20" y="62"/>
                  <a:pt x="14" y="50"/>
                </a:cubicBezTo>
                <a:cubicBezTo>
                  <a:pt x="6" y="35"/>
                  <a:pt x="2" y="25"/>
                  <a:pt x="0" y="19"/>
                </a:cubicBezTo>
                <a:cubicBezTo>
                  <a:pt x="0" y="18"/>
                  <a:pt x="0" y="16"/>
                  <a:pt x="0" y="15"/>
                </a:cubicBezTo>
                <a:cubicBezTo>
                  <a:pt x="0" y="11"/>
                  <a:pt x="2" y="8"/>
                  <a:pt x="7" y="7"/>
                </a:cubicBezTo>
                <a:cubicBezTo>
                  <a:pt x="9" y="5"/>
                  <a:pt x="15" y="4"/>
                  <a:pt x="24" y="2"/>
                </a:cubicBezTo>
                <a:cubicBezTo>
                  <a:pt x="25" y="2"/>
                  <a:pt x="26" y="2"/>
                  <a:pt x="26" y="2"/>
                </a:cubicBezTo>
                <a:cubicBezTo>
                  <a:pt x="31" y="3"/>
                  <a:pt x="34" y="6"/>
                  <a:pt x="36" y="13"/>
                </a:cubicBezTo>
                <a:cubicBezTo>
                  <a:pt x="37" y="16"/>
                  <a:pt x="39" y="22"/>
                  <a:pt x="40" y="31"/>
                </a:cubicBezTo>
                <a:cubicBezTo>
                  <a:pt x="41" y="38"/>
                  <a:pt x="42" y="41"/>
                  <a:pt x="44" y="41"/>
                </a:cubicBezTo>
                <a:cubicBezTo>
                  <a:pt x="46" y="41"/>
                  <a:pt x="48" y="38"/>
                  <a:pt x="51" y="32"/>
                </a:cubicBezTo>
                <a:cubicBezTo>
                  <a:pt x="52" y="30"/>
                  <a:pt x="54" y="23"/>
                  <a:pt x="58" y="12"/>
                </a:cubicBezTo>
                <a:cubicBezTo>
                  <a:pt x="61" y="4"/>
                  <a:pt x="66" y="0"/>
                  <a:pt x="73" y="0"/>
                </a:cubicBezTo>
                <a:cubicBezTo>
                  <a:pt x="74" y="0"/>
                  <a:pt x="76" y="1"/>
                  <a:pt x="79" y="1"/>
                </a:cubicBezTo>
                <a:cubicBezTo>
                  <a:pt x="82" y="2"/>
                  <a:pt x="85" y="2"/>
                  <a:pt x="88" y="2"/>
                </a:cubicBezTo>
                <a:cubicBezTo>
                  <a:pt x="91" y="3"/>
                  <a:pt x="93" y="6"/>
                  <a:pt x="93" y="11"/>
                </a:cubicBezTo>
                <a:cubicBezTo>
                  <a:pt x="93" y="13"/>
                  <a:pt x="92" y="14"/>
                  <a:pt x="92" y="16"/>
                </a:cubicBezTo>
                <a:close/>
              </a:path>
            </a:pathLst>
          </a:cu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113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658289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4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1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"/>
                            </p:stCondLst>
                            <p:childTnLst>
                              <p:par>
                                <p:cTn id="1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50"/>
                            </p:stCondLst>
                            <p:childTnLst>
                              <p:par>
                                <p:cTn id="1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5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750"/>
                            </p:stCondLst>
                            <p:childTnLst>
                              <p:par>
                                <p:cTn id="14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75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750"/>
                            </p:stCondLst>
                            <p:childTnLst>
                              <p:par>
                                <p:cTn id="15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750"/>
                            </p:stCondLst>
                            <p:childTnLst>
                              <p:par>
                                <p:cTn id="1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4750"/>
                            </p:stCondLst>
                            <p:childTnLst>
                              <p:par>
                                <p:cTn id="17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750"/>
                            </p:stCondLst>
                            <p:childTnLst>
                              <p:par>
                                <p:cTn id="18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750"/>
                            </p:stCondLst>
                            <p:childTnLst>
                              <p:par>
                                <p:cTn id="1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6750"/>
                            </p:stCondLst>
                            <p:childTnLst>
                              <p:par>
                                <p:cTn id="20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750"/>
                            </p:stCondLst>
                            <p:childTnLst>
                              <p:par>
                                <p:cTn id="2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7750"/>
                            </p:stCondLst>
                            <p:childTnLst>
                              <p:par>
                                <p:cTn id="2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7750"/>
                            </p:stCondLst>
                            <p:childTnLst>
                              <p:par>
                                <p:cTn id="2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8750"/>
                            </p:stCondLst>
                            <p:childTnLst>
                              <p:par>
                                <p:cTn id="236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8750"/>
                            </p:stCondLst>
                            <p:childTnLst>
                              <p:par>
                                <p:cTn id="2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9750"/>
                            </p:stCondLst>
                            <p:childTnLst>
                              <p:par>
                                <p:cTn id="25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9750"/>
                            </p:stCondLst>
                            <p:childTnLst>
                              <p:par>
                                <p:cTn id="2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10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750"/>
                            </p:stCondLst>
                            <p:childTnLst>
                              <p:par>
                                <p:cTn id="26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6" grpId="0" build="allAtOnce"/>
      <p:bldP spid="32" grpId="0" animBg="1"/>
      <p:bldP spid="32" grpId="1" animBg="1"/>
      <p:bldP spid="34" grpId="0" build="allAtOnce"/>
      <p:bldP spid="35" grpId="0" animBg="1"/>
      <p:bldP spid="35" grpId="1" animBg="1"/>
      <p:bldP spid="36" grpId="0" build="allAtOnce"/>
      <p:bldP spid="37" grpId="0" animBg="1"/>
      <p:bldP spid="37" grpId="1" animBg="1"/>
      <p:bldP spid="38" grpId="0" build="allAtOnce"/>
      <p:bldP spid="39" grpId="0" animBg="1"/>
      <p:bldP spid="39" grpId="1" animBg="1"/>
      <p:bldP spid="40" grpId="0" build="allAtOnce"/>
      <p:bldP spid="41" grpId="0" animBg="1"/>
      <p:bldP spid="41" grpId="1" animBg="1"/>
      <p:bldP spid="42" grpId="0" build="allAtOnce"/>
      <p:bldP spid="43" grpId="0" animBg="1"/>
      <p:bldP spid="43" grpId="1" animBg="1"/>
      <p:bldP spid="44" grpId="0" build="allAtOnce"/>
      <p:bldP spid="45" grpId="0" animBg="1"/>
      <p:bldP spid="45" grpId="1" animBg="1"/>
      <p:bldP spid="46" grpId="0" build="allAtOnce"/>
      <p:bldP spid="47" grpId="0" animBg="1"/>
      <p:bldP spid="47" grpId="1" animBg="1"/>
      <p:bldP spid="48" grpId="0" build="allAtOnce"/>
      <p:bldP spid="49" grpId="0" animBg="1"/>
      <p:bldP spid="49" grpId="1" animBg="1"/>
      <p:bldP spid="50" grpId="0" build="allAtOnce"/>
      <p:bldP spid="51" grpId="0" animBg="1"/>
      <p:bldP spid="51" grpId="1" animBg="1"/>
      <p:bldP spid="6" grpId="0" animBg="1"/>
      <p:bldP spid="8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220" y="0"/>
            <a:ext cx="781156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905" b="13241"/>
          <a:stretch/>
        </p:blipFill>
        <p:spPr>
          <a:xfrm>
            <a:off x="2190220" y="5068389"/>
            <a:ext cx="7811560" cy="881562"/>
          </a:xfrm>
          <a:prstGeom prst="rect">
            <a:avLst/>
          </a:prstGeom>
        </p:spPr>
      </p:pic>
      <p:pic>
        <p:nvPicPr>
          <p:cNvPr id="6" name="All Star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1424" y="425823"/>
            <a:ext cx="609600" cy="6096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190220" y="5068389"/>
            <a:ext cx="7811560" cy="0"/>
          </a:xfrm>
          <a:prstGeom prst="line">
            <a:avLst/>
          </a:prstGeom>
          <a:ln w="28575">
            <a:solidFill>
              <a:srgbClr val="FF6600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90220" y="5949950"/>
            <a:ext cx="7811560" cy="0"/>
          </a:xfrm>
          <a:prstGeom prst="line">
            <a:avLst/>
          </a:prstGeom>
          <a:ln w="28575">
            <a:solidFill>
              <a:srgbClr val="FF6600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817804" y="5119187"/>
            <a:ext cx="666168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dirty="0">
                <a:solidFill>
                  <a:srgbClr val="FF66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亲爱的宝宝 周岁生日快乐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50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0452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18561546">
            <a:off x="12610339" y="808591"/>
            <a:ext cx="2594340" cy="2755833"/>
            <a:chOff x="4308476" y="1514475"/>
            <a:chExt cx="3544887" cy="3765550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4338638" y="1577975"/>
              <a:ext cx="3514725" cy="3702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096001" y="1982788"/>
              <a:ext cx="492125" cy="519113"/>
            </a:xfrm>
            <a:custGeom>
              <a:avLst/>
              <a:gdLst>
                <a:gd name="T0" fmla="*/ 61 w 116"/>
                <a:gd name="T1" fmla="*/ 15 h 122"/>
                <a:gd name="T2" fmla="*/ 15 w 116"/>
                <a:gd name="T3" fmla="*/ 12 h 122"/>
                <a:gd name="T4" fmla="*/ 12 w 116"/>
                <a:gd name="T5" fmla="*/ 58 h 122"/>
                <a:gd name="T6" fmla="*/ 55 w 116"/>
                <a:gd name="T7" fmla="*/ 107 h 122"/>
                <a:gd name="T8" fmla="*/ 101 w 116"/>
                <a:gd name="T9" fmla="*/ 110 h 122"/>
                <a:gd name="T10" fmla="*/ 104 w 116"/>
                <a:gd name="T11" fmla="*/ 64 h 122"/>
                <a:gd name="T12" fmla="*/ 61 w 116"/>
                <a:gd name="T13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22">
                  <a:moveTo>
                    <a:pt x="61" y="15"/>
                  </a:moveTo>
                  <a:cubicBezTo>
                    <a:pt x="49" y="1"/>
                    <a:pt x="29" y="0"/>
                    <a:pt x="15" y="12"/>
                  </a:cubicBezTo>
                  <a:cubicBezTo>
                    <a:pt x="2" y="24"/>
                    <a:pt x="0" y="44"/>
                    <a:pt x="12" y="58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67" y="121"/>
                    <a:pt x="88" y="122"/>
                    <a:pt x="101" y="110"/>
                  </a:cubicBezTo>
                  <a:cubicBezTo>
                    <a:pt x="115" y="98"/>
                    <a:pt x="116" y="78"/>
                    <a:pt x="104" y="64"/>
                  </a:cubicBezTo>
                  <a:lnTo>
                    <a:pt x="6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638926" y="1778000"/>
              <a:ext cx="492125" cy="519113"/>
            </a:xfrm>
            <a:custGeom>
              <a:avLst/>
              <a:gdLst>
                <a:gd name="T0" fmla="*/ 61 w 116"/>
                <a:gd name="T1" fmla="*/ 15 h 122"/>
                <a:gd name="T2" fmla="*/ 15 w 116"/>
                <a:gd name="T3" fmla="*/ 12 h 122"/>
                <a:gd name="T4" fmla="*/ 12 w 116"/>
                <a:gd name="T5" fmla="*/ 58 h 122"/>
                <a:gd name="T6" fmla="*/ 55 w 116"/>
                <a:gd name="T7" fmla="*/ 107 h 122"/>
                <a:gd name="T8" fmla="*/ 101 w 116"/>
                <a:gd name="T9" fmla="*/ 110 h 122"/>
                <a:gd name="T10" fmla="*/ 104 w 116"/>
                <a:gd name="T11" fmla="*/ 64 h 122"/>
                <a:gd name="T12" fmla="*/ 61 w 116"/>
                <a:gd name="T13" fmla="*/ 1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22">
                  <a:moveTo>
                    <a:pt x="61" y="15"/>
                  </a:moveTo>
                  <a:cubicBezTo>
                    <a:pt x="49" y="1"/>
                    <a:pt x="29" y="0"/>
                    <a:pt x="15" y="12"/>
                  </a:cubicBezTo>
                  <a:cubicBezTo>
                    <a:pt x="2" y="24"/>
                    <a:pt x="0" y="44"/>
                    <a:pt x="12" y="58"/>
                  </a:cubicBezTo>
                  <a:cubicBezTo>
                    <a:pt x="55" y="107"/>
                    <a:pt x="55" y="107"/>
                    <a:pt x="55" y="107"/>
                  </a:cubicBezTo>
                  <a:cubicBezTo>
                    <a:pt x="67" y="121"/>
                    <a:pt x="88" y="122"/>
                    <a:pt x="101" y="110"/>
                  </a:cubicBezTo>
                  <a:cubicBezTo>
                    <a:pt x="115" y="98"/>
                    <a:pt x="116" y="78"/>
                    <a:pt x="104" y="64"/>
                  </a:cubicBezTo>
                  <a:lnTo>
                    <a:pt x="61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751513" y="1770063"/>
              <a:ext cx="1939925" cy="1289050"/>
            </a:xfrm>
            <a:custGeom>
              <a:avLst/>
              <a:gdLst>
                <a:gd name="T0" fmla="*/ 0 w 457"/>
                <a:gd name="T1" fmla="*/ 151 h 303"/>
                <a:gd name="T2" fmla="*/ 350 w 457"/>
                <a:gd name="T3" fmla="*/ 12 h 303"/>
                <a:gd name="T4" fmla="*/ 457 w 457"/>
                <a:gd name="T5" fmla="*/ 34 h 303"/>
                <a:gd name="T6" fmla="*/ 76 w 457"/>
                <a:gd name="T7" fmla="*/ 303 h 303"/>
                <a:gd name="T8" fmla="*/ 0 w 457"/>
                <a:gd name="T9" fmla="*/ 1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303">
                  <a:moveTo>
                    <a:pt x="0" y="151"/>
                  </a:moveTo>
                  <a:cubicBezTo>
                    <a:pt x="0" y="151"/>
                    <a:pt x="311" y="25"/>
                    <a:pt x="350" y="12"/>
                  </a:cubicBezTo>
                  <a:cubicBezTo>
                    <a:pt x="389" y="0"/>
                    <a:pt x="437" y="11"/>
                    <a:pt x="457" y="34"/>
                  </a:cubicBezTo>
                  <a:cubicBezTo>
                    <a:pt x="76" y="303"/>
                    <a:pt x="76" y="303"/>
                    <a:pt x="76" y="303"/>
                  </a:cubicBezTo>
                  <a:lnTo>
                    <a:pt x="0" y="151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010276" y="1841500"/>
              <a:ext cx="1681163" cy="1217613"/>
            </a:xfrm>
            <a:custGeom>
              <a:avLst/>
              <a:gdLst>
                <a:gd name="T0" fmla="*/ 371 w 396"/>
                <a:gd name="T1" fmla="*/ 0 h 286"/>
                <a:gd name="T2" fmla="*/ 0 w 396"/>
                <a:gd name="T3" fmla="*/ 257 h 286"/>
                <a:gd name="T4" fmla="*/ 15 w 396"/>
                <a:gd name="T5" fmla="*/ 286 h 286"/>
                <a:gd name="T6" fmla="*/ 396 w 396"/>
                <a:gd name="T7" fmla="*/ 17 h 286"/>
                <a:gd name="T8" fmla="*/ 371 w 396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286">
                  <a:moveTo>
                    <a:pt x="371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15" y="286"/>
                    <a:pt x="15" y="286"/>
                    <a:pt x="15" y="286"/>
                  </a:cubicBezTo>
                  <a:cubicBezTo>
                    <a:pt x="396" y="17"/>
                    <a:pt x="396" y="17"/>
                    <a:pt x="396" y="17"/>
                  </a:cubicBezTo>
                  <a:cubicBezTo>
                    <a:pt x="390" y="10"/>
                    <a:pt x="381" y="4"/>
                    <a:pt x="371" y="0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673601" y="3228975"/>
              <a:ext cx="492125" cy="519113"/>
            </a:xfrm>
            <a:custGeom>
              <a:avLst/>
              <a:gdLst>
                <a:gd name="T0" fmla="*/ 12 w 116"/>
                <a:gd name="T1" fmla="*/ 58 h 122"/>
                <a:gd name="T2" fmla="*/ 15 w 116"/>
                <a:gd name="T3" fmla="*/ 12 h 122"/>
                <a:gd name="T4" fmla="*/ 61 w 116"/>
                <a:gd name="T5" fmla="*/ 15 h 122"/>
                <a:gd name="T6" fmla="*/ 104 w 116"/>
                <a:gd name="T7" fmla="*/ 64 h 122"/>
                <a:gd name="T8" fmla="*/ 101 w 116"/>
                <a:gd name="T9" fmla="*/ 110 h 122"/>
                <a:gd name="T10" fmla="*/ 54 w 116"/>
                <a:gd name="T11" fmla="*/ 107 h 122"/>
                <a:gd name="T12" fmla="*/ 12 w 116"/>
                <a:gd name="T13" fmla="*/ 5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22">
                  <a:moveTo>
                    <a:pt x="12" y="58"/>
                  </a:moveTo>
                  <a:cubicBezTo>
                    <a:pt x="0" y="44"/>
                    <a:pt x="1" y="23"/>
                    <a:pt x="15" y="12"/>
                  </a:cubicBezTo>
                  <a:cubicBezTo>
                    <a:pt x="28" y="0"/>
                    <a:pt x="49" y="1"/>
                    <a:pt x="61" y="15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16" y="78"/>
                    <a:pt x="114" y="98"/>
                    <a:pt x="101" y="110"/>
                  </a:cubicBezTo>
                  <a:cubicBezTo>
                    <a:pt x="87" y="122"/>
                    <a:pt x="66" y="121"/>
                    <a:pt x="54" y="107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397376" y="3740150"/>
              <a:ext cx="493713" cy="519113"/>
            </a:xfrm>
            <a:custGeom>
              <a:avLst/>
              <a:gdLst>
                <a:gd name="T0" fmla="*/ 12 w 116"/>
                <a:gd name="T1" fmla="*/ 58 h 122"/>
                <a:gd name="T2" fmla="*/ 15 w 116"/>
                <a:gd name="T3" fmla="*/ 12 h 122"/>
                <a:gd name="T4" fmla="*/ 61 w 116"/>
                <a:gd name="T5" fmla="*/ 15 h 122"/>
                <a:gd name="T6" fmla="*/ 104 w 116"/>
                <a:gd name="T7" fmla="*/ 64 h 122"/>
                <a:gd name="T8" fmla="*/ 101 w 116"/>
                <a:gd name="T9" fmla="*/ 110 h 122"/>
                <a:gd name="T10" fmla="*/ 55 w 116"/>
                <a:gd name="T11" fmla="*/ 107 h 122"/>
                <a:gd name="T12" fmla="*/ 12 w 116"/>
                <a:gd name="T13" fmla="*/ 5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22">
                  <a:moveTo>
                    <a:pt x="12" y="58"/>
                  </a:moveTo>
                  <a:cubicBezTo>
                    <a:pt x="0" y="44"/>
                    <a:pt x="1" y="24"/>
                    <a:pt x="15" y="12"/>
                  </a:cubicBezTo>
                  <a:cubicBezTo>
                    <a:pt x="28" y="0"/>
                    <a:pt x="49" y="1"/>
                    <a:pt x="61" y="15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16" y="78"/>
                    <a:pt x="114" y="99"/>
                    <a:pt x="101" y="110"/>
                  </a:cubicBezTo>
                  <a:cubicBezTo>
                    <a:pt x="87" y="122"/>
                    <a:pt x="66" y="121"/>
                    <a:pt x="55" y="107"/>
                  </a:cubicBezTo>
                  <a:lnTo>
                    <a:pt x="12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308476" y="2922588"/>
              <a:ext cx="1452563" cy="1858963"/>
            </a:xfrm>
            <a:custGeom>
              <a:avLst/>
              <a:gdLst>
                <a:gd name="T0" fmla="*/ 202 w 342"/>
                <a:gd name="T1" fmla="*/ 0 h 437"/>
                <a:gd name="T2" fmla="*/ 17 w 342"/>
                <a:gd name="T3" fmla="*/ 328 h 437"/>
                <a:gd name="T4" fmla="*/ 24 w 342"/>
                <a:gd name="T5" fmla="*/ 437 h 437"/>
                <a:gd name="T6" fmla="*/ 342 w 342"/>
                <a:gd name="T7" fmla="*/ 96 h 437"/>
                <a:gd name="T8" fmla="*/ 202 w 342"/>
                <a:gd name="T9" fmla="*/ 0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37">
                  <a:moveTo>
                    <a:pt x="202" y="0"/>
                  </a:moveTo>
                  <a:cubicBezTo>
                    <a:pt x="202" y="0"/>
                    <a:pt x="35" y="292"/>
                    <a:pt x="17" y="328"/>
                  </a:cubicBezTo>
                  <a:cubicBezTo>
                    <a:pt x="0" y="365"/>
                    <a:pt x="4" y="414"/>
                    <a:pt x="24" y="437"/>
                  </a:cubicBezTo>
                  <a:cubicBezTo>
                    <a:pt x="342" y="96"/>
                    <a:pt x="342" y="96"/>
                    <a:pt x="342" y="96"/>
                  </a:cubicBezTo>
                  <a:lnTo>
                    <a:pt x="202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351338" y="3254375"/>
              <a:ext cx="1409700" cy="1527175"/>
            </a:xfrm>
            <a:custGeom>
              <a:avLst/>
              <a:gdLst>
                <a:gd name="T0" fmla="*/ 0 w 332"/>
                <a:gd name="T1" fmla="*/ 332 h 359"/>
                <a:gd name="T2" fmla="*/ 306 w 332"/>
                <a:gd name="T3" fmla="*/ 0 h 359"/>
                <a:gd name="T4" fmla="*/ 332 w 332"/>
                <a:gd name="T5" fmla="*/ 18 h 359"/>
                <a:gd name="T6" fmla="*/ 14 w 332"/>
                <a:gd name="T7" fmla="*/ 359 h 359"/>
                <a:gd name="T8" fmla="*/ 0 w 332"/>
                <a:gd name="T9" fmla="*/ 33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59">
                  <a:moveTo>
                    <a:pt x="0" y="332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332" y="18"/>
                    <a:pt x="332" y="18"/>
                    <a:pt x="332" y="18"/>
                  </a:cubicBezTo>
                  <a:cubicBezTo>
                    <a:pt x="14" y="359"/>
                    <a:pt x="14" y="359"/>
                    <a:pt x="14" y="359"/>
                  </a:cubicBezTo>
                  <a:cubicBezTo>
                    <a:pt x="8" y="352"/>
                    <a:pt x="3" y="343"/>
                    <a:pt x="0" y="332"/>
                  </a:cubicBez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6816726" y="4352925"/>
              <a:ext cx="1031875" cy="927100"/>
            </a:xfrm>
            <a:custGeom>
              <a:avLst/>
              <a:gdLst>
                <a:gd name="T0" fmla="*/ 74 w 243"/>
                <a:gd name="T1" fmla="*/ 56 h 218"/>
                <a:gd name="T2" fmla="*/ 17 w 243"/>
                <a:gd name="T3" fmla="*/ 218 h 218"/>
                <a:gd name="T4" fmla="*/ 120 w 243"/>
                <a:gd name="T5" fmla="*/ 108 h 218"/>
                <a:gd name="T6" fmla="*/ 243 w 243"/>
                <a:gd name="T7" fmla="*/ 21 h 218"/>
                <a:gd name="T8" fmla="*/ 74 w 243"/>
                <a:gd name="T9" fmla="*/ 5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8">
                  <a:moveTo>
                    <a:pt x="74" y="56"/>
                  </a:moveTo>
                  <a:cubicBezTo>
                    <a:pt x="52" y="76"/>
                    <a:pt x="0" y="191"/>
                    <a:pt x="17" y="218"/>
                  </a:cubicBezTo>
                  <a:cubicBezTo>
                    <a:pt x="17" y="218"/>
                    <a:pt x="75" y="147"/>
                    <a:pt x="120" y="108"/>
                  </a:cubicBezTo>
                  <a:cubicBezTo>
                    <a:pt x="164" y="69"/>
                    <a:pt x="243" y="21"/>
                    <a:pt x="243" y="21"/>
                  </a:cubicBezTo>
                  <a:cubicBezTo>
                    <a:pt x="218" y="0"/>
                    <a:pt x="97" y="36"/>
                    <a:pt x="74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4422776" y="1514475"/>
              <a:ext cx="3141663" cy="3519488"/>
            </a:xfrm>
            <a:custGeom>
              <a:avLst/>
              <a:gdLst>
                <a:gd name="T0" fmla="*/ 31 w 740"/>
                <a:gd name="T1" fmla="*/ 27 h 827"/>
                <a:gd name="T2" fmla="*/ 76 w 740"/>
                <a:gd name="T3" fmla="*/ 264 h 827"/>
                <a:gd name="T4" fmla="*/ 694 w 740"/>
                <a:gd name="T5" fmla="*/ 787 h 827"/>
                <a:gd name="T6" fmla="*/ 260 w 740"/>
                <a:gd name="T7" fmla="*/ 104 h 827"/>
                <a:gd name="T8" fmla="*/ 31 w 740"/>
                <a:gd name="T9" fmla="*/ 27 h 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0" h="827">
                  <a:moveTo>
                    <a:pt x="31" y="27"/>
                  </a:moveTo>
                  <a:cubicBezTo>
                    <a:pt x="0" y="55"/>
                    <a:pt x="0" y="177"/>
                    <a:pt x="76" y="264"/>
                  </a:cubicBezTo>
                  <a:cubicBezTo>
                    <a:pt x="331" y="556"/>
                    <a:pt x="648" y="827"/>
                    <a:pt x="694" y="787"/>
                  </a:cubicBezTo>
                  <a:cubicBezTo>
                    <a:pt x="740" y="747"/>
                    <a:pt x="515" y="396"/>
                    <a:pt x="260" y="104"/>
                  </a:cubicBezTo>
                  <a:cubicBezTo>
                    <a:pt x="183" y="16"/>
                    <a:pt x="63" y="0"/>
                    <a:pt x="3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384926" y="3803650"/>
              <a:ext cx="1082675" cy="1144588"/>
            </a:xfrm>
            <a:custGeom>
              <a:avLst/>
              <a:gdLst>
                <a:gd name="T0" fmla="*/ 0 w 255"/>
                <a:gd name="T1" fmla="*/ 111 h 269"/>
                <a:gd name="T2" fmla="*/ 232 w 255"/>
                <a:gd name="T3" fmla="*/ 249 h 269"/>
                <a:gd name="T4" fmla="*/ 127 w 255"/>
                <a:gd name="T5" fmla="*/ 0 h 269"/>
                <a:gd name="T6" fmla="*/ 0 w 255"/>
                <a:gd name="T7" fmla="*/ 11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269">
                  <a:moveTo>
                    <a:pt x="0" y="111"/>
                  </a:moveTo>
                  <a:cubicBezTo>
                    <a:pt x="117" y="211"/>
                    <a:pt x="209" y="269"/>
                    <a:pt x="232" y="249"/>
                  </a:cubicBezTo>
                  <a:cubicBezTo>
                    <a:pt x="255" y="229"/>
                    <a:pt x="210" y="130"/>
                    <a:pt x="127" y="0"/>
                  </a:cubicBezTo>
                  <a:lnTo>
                    <a:pt x="0" y="111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7038976" y="4492625"/>
              <a:ext cx="309563" cy="336550"/>
            </a:xfrm>
            <a:custGeom>
              <a:avLst/>
              <a:gdLst>
                <a:gd name="T0" fmla="*/ 30 w 73"/>
                <a:gd name="T1" fmla="*/ 7 h 79"/>
                <a:gd name="T2" fmla="*/ 7 w 73"/>
                <a:gd name="T3" fmla="*/ 6 h 79"/>
                <a:gd name="T4" fmla="*/ 6 w 73"/>
                <a:gd name="T5" fmla="*/ 28 h 79"/>
                <a:gd name="T6" fmla="*/ 43 w 73"/>
                <a:gd name="T7" fmla="*/ 71 h 79"/>
                <a:gd name="T8" fmla="*/ 66 w 73"/>
                <a:gd name="T9" fmla="*/ 73 h 79"/>
                <a:gd name="T10" fmla="*/ 67 w 73"/>
                <a:gd name="T11" fmla="*/ 50 h 79"/>
                <a:gd name="T12" fmla="*/ 30 w 73"/>
                <a:gd name="T13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9">
                  <a:moveTo>
                    <a:pt x="30" y="7"/>
                  </a:moveTo>
                  <a:cubicBezTo>
                    <a:pt x="24" y="1"/>
                    <a:pt x="14" y="0"/>
                    <a:pt x="7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9" y="78"/>
                    <a:pt x="59" y="79"/>
                    <a:pt x="66" y="73"/>
                  </a:cubicBezTo>
                  <a:cubicBezTo>
                    <a:pt x="72" y="67"/>
                    <a:pt x="73" y="57"/>
                    <a:pt x="67" y="50"/>
                  </a:cubicBezTo>
                  <a:lnTo>
                    <a:pt x="3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4589463" y="1704975"/>
              <a:ext cx="504825" cy="485775"/>
            </a:xfrm>
            <a:custGeom>
              <a:avLst/>
              <a:gdLst>
                <a:gd name="T0" fmla="*/ 119 w 119"/>
                <a:gd name="T1" fmla="*/ 22 h 114"/>
                <a:gd name="T2" fmla="*/ 117 w 119"/>
                <a:gd name="T3" fmla="*/ 21 h 114"/>
                <a:gd name="T4" fmla="*/ 111 w 119"/>
                <a:gd name="T5" fmla="*/ 21 h 114"/>
                <a:gd name="T6" fmla="*/ 101 w 119"/>
                <a:gd name="T7" fmla="*/ 21 h 114"/>
                <a:gd name="T8" fmla="*/ 96 w 119"/>
                <a:gd name="T9" fmla="*/ 21 h 114"/>
                <a:gd name="T10" fmla="*/ 90 w 119"/>
                <a:gd name="T11" fmla="*/ 21 h 114"/>
                <a:gd name="T12" fmla="*/ 83 w 119"/>
                <a:gd name="T13" fmla="*/ 21 h 114"/>
                <a:gd name="T14" fmla="*/ 76 w 119"/>
                <a:gd name="T15" fmla="*/ 22 h 114"/>
                <a:gd name="T16" fmla="*/ 61 w 119"/>
                <a:gd name="T17" fmla="*/ 24 h 114"/>
                <a:gd name="T18" fmla="*/ 46 w 119"/>
                <a:gd name="T19" fmla="*/ 27 h 114"/>
                <a:gd name="T20" fmla="*/ 39 w 119"/>
                <a:gd name="T21" fmla="*/ 29 h 114"/>
                <a:gd name="T22" fmla="*/ 35 w 119"/>
                <a:gd name="T23" fmla="*/ 31 h 114"/>
                <a:gd name="T24" fmla="*/ 36 w 119"/>
                <a:gd name="T25" fmla="*/ 31 h 114"/>
                <a:gd name="T26" fmla="*/ 36 w 119"/>
                <a:gd name="T27" fmla="*/ 31 h 114"/>
                <a:gd name="T28" fmla="*/ 36 w 119"/>
                <a:gd name="T29" fmla="*/ 31 h 114"/>
                <a:gd name="T30" fmla="*/ 36 w 119"/>
                <a:gd name="T31" fmla="*/ 31 h 114"/>
                <a:gd name="T32" fmla="*/ 35 w 119"/>
                <a:gd name="T33" fmla="*/ 31 h 114"/>
                <a:gd name="T34" fmla="*/ 34 w 119"/>
                <a:gd name="T35" fmla="*/ 32 h 114"/>
                <a:gd name="T36" fmla="*/ 34 w 119"/>
                <a:gd name="T37" fmla="*/ 33 h 114"/>
                <a:gd name="T38" fmla="*/ 34 w 119"/>
                <a:gd name="T39" fmla="*/ 33 h 114"/>
                <a:gd name="T40" fmla="*/ 33 w 119"/>
                <a:gd name="T41" fmla="*/ 35 h 114"/>
                <a:gd name="T42" fmla="*/ 29 w 119"/>
                <a:gd name="T43" fmla="*/ 41 h 114"/>
                <a:gd name="T44" fmla="*/ 24 w 119"/>
                <a:gd name="T45" fmla="*/ 56 h 114"/>
                <a:gd name="T46" fmla="*/ 20 w 119"/>
                <a:gd name="T47" fmla="*/ 70 h 114"/>
                <a:gd name="T48" fmla="*/ 18 w 119"/>
                <a:gd name="T49" fmla="*/ 77 h 114"/>
                <a:gd name="T50" fmla="*/ 17 w 119"/>
                <a:gd name="T51" fmla="*/ 84 h 114"/>
                <a:gd name="T52" fmla="*/ 16 w 119"/>
                <a:gd name="T53" fmla="*/ 90 h 114"/>
                <a:gd name="T54" fmla="*/ 15 w 119"/>
                <a:gd name="T55" fmla="*/ 96 h 114"/>
                <a:gd name="T56" fmla="*/ 14 w 119"/>
                <a:gd name="T57" fmla="*/ 105 h 114"/>
                <a:gd name="T58" fmla="*/ 14 w 119"/>
                <a:gd name="T59" fmla="*/ 111 h 114"/>
                <a:gd name="T60" fmla="*/ 14 w 119"/>
                <a:gd name="T61" fmla="*/ 114 h 114"/>
                <a:gd name="T62" fmla="*/ 13 w 119"/>
                <a:gd name="T63" fmla="*/ 112 h 114"/>
                <a:gd name="T64" fmla="*/ 9 w 119"/>
                <a:gd name="T65" fmla="*/ 106 h 114"/>
                <a:gd name="T66" fmla="*/ 5 w 119"/>
                <a:gd name="T67" fmla="*/ 97 h 114"/>
                <a:gd name="T68" fmla="*/ 3 w 119"/>
                <a:gd name="T69" fmla="*/ 91 h 114"/>
                <a:gd name="T70" fmla="*/ 2 w 119"/>
                <a:gd name="T71" fmla="*/ 84 h 114"/>
                <a:gd name="T72" fmla="*/ 0 w 119"/>
                <a:gd name="T73" fmla="*/ 69 h 114"/>
                <a:gd name="T74" fmla="*/ 1 w 119"/>
                <a:gd name="T75" fmla="*/ 51 h 114"/>
                <a:gd name="T76" fmla="*/ 3 w 119"/>
                <a:gd name="T77" fmla="*/ 42 h 114"/>
                <a:gd name="T78" fmla="*/ 4 w 119"/>
                <a:gd name="T79" fmla="*/ 37 h 114"/>
                <a:gd name="T80" fmla="*/ 5 w 119"/>
                <a:gd name="T81" fmla="*/ 32 h 114"/>
                <a:gd name="T82" fmla="*/ 10 w 119"/>
                <a:gd name="T83" fmla="*/ 22 h 114"/>
                <a:gd name="T84" fmla="*/ 13 w 119"/>
                <a:gd name="T85" fmla="*/ 16 h 114"/>
                <a:gd name="T86" fmla="*/ 14 w 119"/>
                <a:gd name="T87" fmla="*/ 15 h 114"/>
                <a:gd name="T88" fmla="*/ 15 w 119"/>
                <a:gd name="T89" fmla="*/ 14 h 114"/>
                <a:gd name="T90" fmla="*/ 16 w 119"/>
                <a:gd name="T91" fmla="*/ 13 h 114"/>
                <a:gd name="T92" fmla="*/ 16 w 119"/>
                <a:gd name="T93" fmla="*/ 13 h 114"/>
                <a:gd name="T94" fmla="*/ 17 w 119"/>
                <a:gd name="T95" fmla="*/ 12 h 114"/>
                <a:gd name="T96" fmla="*/ 17 w 119"/>
                <a:gd name="T97" fmla="*/ 12 h 114"/>
                <a:gd name="T98" fmla="*/ 17 w 119"/>
                <a:gd name="T99" fmla="*/ 12 h 114"/>
                <a:gd name="T100" fmla="*/ 18 w 119"/>
                <a:gd name="T101" fmla="*/ 11 h 114"/>
                <a:gd name="T102" fmla="*/ 29 w 119"/>
                <a:gd name="T103" fmla="*/ 5 h 114"/>
                <a:gd name="T104" fmla="*/ 40 w 119"/>
                <a:gd name="T105" fmla="*/ 2 h 114"/>
                <a:gd name="T106" fmla="*/ 45 w 119"/>
                <a:gd name="T107" fmla="*/ 1 h 114"/>
                <a:gd name="T108" fmla="*/ 50 w 119"/>
                <a:gd name="T109" fmla="*/ 1 h 114"/>
                <a:gd name="T110" fmla="*/ 59 w 119"/>
                <a:gd name="T111" fmla="*/ 0 h 114"/>
                <a:gd name="T112" fmla="*/ 77 w 119"/>
                <a:gd name="T113" fmla="*/ 2 h 114"/>
                <a:gd name="T114" fmla="*/ 92 w 119"/>
                <a:gd name="T115" fmla="*/ 6 h 114"/>
                <a:gd name="T116" fmla="*/ 98 w 119"/>
                <a:gd name="T117" fmla="*/ 8 h 114"/>
                <a:gd name="T118" fmla="*/ 104 w 119"/>
                <a:gd name="T119" fmla="*/ 11 h 114"/>
                <a:gd name="T120" fmla="*/ 113 w 119"/>
                <a:gd name="T121" fmla="*/ 16 h 114"/>
                <a:gd name="T122" fmla="*/ 118 w 119"/>
                <a:gd name="T123" fmla="*/ 20 h 114"/>
                <a:gd name="T124" fmla="*/ 119 w 119"/>
                <a:gd name="T125" fmla="*/ 2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9" h="114">
                  <a:moveTo>
                    <a:pt x="119" y="22"/>
                  </a:moveTo>
                  <a:cubicBezTo>
                    <a:pt x="119" y="22"/>
                    <a:pt x="119" y="22"/>
                    <a:pt x="117" y="21"/>
                  </a:cubicBezTo>
                  <a:cubicBezTo>
                    <a:pt x="116" y="21"/>
                    <a:pt x="113" y="21"/>
                    <a:pt x="111" y="21"/>
                  </a:cubicBezTo>
                  <a:cubicBezTo>
                    <a:pt x="108" y="21"/>
                    <a:pt x="105" y="21"/>
                    <a:pt x="101" y="21"/>
                  </a:cubicBezTo>
                  <a:cubicBezTo>
                    <a:pt x="100" y="21"/>
                    <a:pt x="98" y="21"/>
                    <a:pt x="96" y="21"/>
                  </a:cubicBezTo>
                  <a:cubicBezTo>
                    <a:pt x="94" y="21"/>
                    <a:pt x="92" y="21"/>
                    <a:pt x="90" y="21"/>
                  </a:cubicBezTo>
                  <a:cubicBezTo>
                    <a:pt x="87" y="21"/>
                    <a:pt x="85" y="21"/>
                    <a:pt x="83" y="21"/>
                  </a:cubicBezTo>
                  <a:cubicBezTo>
                    <a:pt x="81" y="21"/>
                    <a:pt x="78" y="21"/>
                    <a:pt x="76" y="22"/>
                  </a:cubicBezTo>
                  <a:cubicBezTo>
                    <a:pt x="71" y="22"/>
                    <a:pt x="66" y="23"/>
                    <a:pt x="61" y="24"/>
                  </a:cubicBezTo>
                  <a:cubicBezTo>
                    <a:pt x="56" y="25"/>
                    <a:pt x="51" y="26"/>
                    <a:pt x="46" y="27"/>
                  </a:cubicBezTo>
                  <a:cubicBezTo>
                    <a:pt x="43" y="28"/>
                    <a:pt x="41" y="29"/>
                    <a:pt x="39" y="29"/>
                  </a:cubicBezTo>
                  <a:cubicBezTo>
                    <a:pt x="37" y="30"/>
                    <a:pt x="36" y="31"/>
                    <a:pt x="35" y="31"/>
                  </a:cubicBezTo>
                  <a:cubicBezTo>
                    <a:pt x="37" y="30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4"/>
                    <a:pt x="33" y="34"/>
                    <a:pt x="33" y="35"/>
                  </a:cubicBezTo>
                  <a:cubicBezTo>
                    <a:pt x="32" y="37"/>
                    <a:pt x="30" y="39"/>
                    <a:pt x="29" y="41"/>
                  </a:cubicBezTo>
                  <a:cubicBezTo>
                    <a:pt x="27" y="46"/>
                    <a:pt x="26" y="51"/>
                    <a:pt x="24" y="56"/>
                  </a:cubicBezTo>
                  <a:cubicBezTo>
                    <a:pt x="23" y="61"/>
                    <a:pt x="21" y="66"/>
                    <a:pt x="20" y="70"/>
                  </a:cubicBezTo>
                  <a:cubicBezTo>
                    <a:pt x="19" y="73"/>
                    <a:pt x="19" y="75"/>
                    <a:pt x="18" y="77"/>
                  </a:cubicBezTo>
                  <a:cubicBezTo>
                    <a:pt x="18" y="80"/>
                    <a:pt x="18" y="82"/>
                    <a:pt x="17" y="84"/>
                  </a:cubicBezTo>
                  <a:cubicBezTo>
                    <a:pt x="17" y="86"/>
                    <a:pt x="16" y="88"/>
                    <a:pt x="16" y="90"/>
                  </a:cubicBezTo>
                  <a:cubicBezTo>
                    <a:pt x="16" y="92"/>
                    <a:pt x="16" y="94"/>
                    <a:pt x="15" y="96"/>
                  </a:cubicBezTo>
                  <a:cubicBezTo>
                    <a:pt x="15" y="99"/>
                    <a:pt x="15" y="102"/>
                    <a:pt x="14" y="105"/>
                  </a:cubicBezTo>
                  <a:cubicBezTo>
                    <a:pt x="14" y="108"/>
                    <a:pt x="14" y="110"/>
                    <a:pt x="14" y="111"/>
                  </a:cubicBezTo>
                  <a:cubicBezTo>
                    <a:pt x="14" y="113"/>
                    <a:pt x="14" y="114"/>
                    <a:pt x="14" y="114"/>
                  </a:cubicBezTo>
                  <a:cubicBezTo>
                    <a:pt x="14" y="114"/>
                    <a:pt x="13" y="113"/>
                    <a:pt x="13" y="112"/>
                  </a:cubicBezTo>
                  <a:cubicBezTo>
                    <a:pt x="12" y="111"/>
                    <a:pt x="10" y="109"/>
                    <a:pt x="9" y="106"/>
                  </a:cubicBezTo>
                  <a:cubicBezTo>
                    <a:pt x="8" y="104"/>
                    <a:pt x="6" y="101"/>
                    <a:pt x="5" y="97"/>
                  </a:cubicBezTo>
                  <a:cubicBezTo>
                    <a:pt x="4" y="95"/>
                    <a:pt x="4" y="93"/>
                    <a:pt x="3" y="91"/>
                  </a:cubicBezTo>
                  <a:cubicBezTo>
                    <a:pt x="3" y="89"/>
                    <a:pt x="2" y="87"/>
                    <a:pt x="2" y="84"/>
                  </a:cubicBezTo>
                  <a:cubicBezTo>
                    <a:pt x="1" y="79"/>
                    <a:pt x="0" y="74"/>
                    <a:pt x="0" y="69"/>
                  </a:cubicBezTo>
                  <a:cubicBezTo>
                    <a:pt x="0" y="63"/>
                    <a:pt x="0" y="57"/>
                    <a:pt x="1" y="51"/>
                  </a:cubicBezTo>
                  <a:cubicBezTo>
                    <a:pt x="1" y="48"/>
                    <a:pt x="2" y="45"/>
                    <a:pt x="3" y="42"/>
                  </a:cubicBezTo>
                  <a:cubicBezTo>
                    <a:pt x="3" y="40"/>
                    <a:pt x="3" y="39"/>
                    <a:pt x="4" y="37"/>
                  </a:cubicBezTo>
                  <a:cubicBezTo>
                    <a:pt x="4" y="35"/>
                    <a:pt x="5" y="34"/>
                    <a:pt x="5" y="32"/>
                  </a:cubicBezTo>
                  <a:cubicBezTo>
                    <a:pt x="6" y="29"/>
                    <a:pt x="8" y="26"/>
                    <a:pt x="10" y="22"/>
                  </a:cubicBezTo>
                  <a:cubicBezTo>
                    <a:pt x="10" y="21"/>
                    <a:pt x="12" y="18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22" y="8"/>
                    <a:pt x="26" y="6"/>
                    <a:pt x="29" y="5"/>
                  </a:cubicBezTo>
                  <a:cubicBezTo>
                    <a:pt x="33" y="3"/>
                    <a:pt x="36" y="3"/>
                    <a:pt x="40" y="2"/>
                  </a:cubicBezTo>
                  <a:cubicBezTo>
                    <a:pt x="42" y="2"/>
                    <a:pt x="43" y="1"/>
                    <a:pt x="45" y="1"/>
                  </a:cubicBezTo>
                  <a:cubicBezTo>
                    <a:pt x="46" y="1"/>
                    <a:pt x="48" y="1"/>
                    <a:pt x="50" y="1"/>
                  </a:cubicBezTo>
                  <a:cubicBezTo>
                    <a:pt x="53" y="0"/>
                    <a:pt x="56" y="0"/>
                    <a:pt x="59" y="0"/>
                  </a:cubicBezTo>
                  <a:cubicBezTo>
                    <a:pt x="65" y="0"/>
                    <a:pt x="71" y="1"/>
                    <a:pt x="77" y="2"/>
                  </a:cubicBezTo>
                  <a:cubicBezTo>
                    <a:pt x="82" y="3"/>
                    <a:pt x="87" y="4"/>
                    <a:pt x="92" y="6"/>
                  </a:cubicBezTo>
                  <a:cubicBezTo>
                    <a:pt x="94" y="6"/>
                    <a:pt x="96" y="7"/>
                    <a:pt x="98" y="8"/>
                  </a:cubicBezTo>
                  <a:cubicBezTo>
                    <a:pt x="100" y="9"/>
                    <a:pt x="102" y="10"/>
                    <a:pt x="104" y="11"/>
                  </a:cubicBezTo>
                  <a:cubicBezTo>
                    <a:pt x="108" y="12"/>
                    <a:pt x="111" y="14"/>
                    <a:pt x="113" y="16"/>
                  </a:cubicBezTo>
                  <a:cubicBezTo>
                    <a:pt x="115" y="17"/>
                    <a:pt x="117" y="19"/>
                    <a:pt x="118" y="20"/>
                  </a:cubicBezTo>
                  <a:cubicBezTo>
                    <a:pt x="119" y="21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333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679" y="925346"/>
            <a:ext cx="5748642" cy="3834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" name="文本框 3"/>
          <p:cNvSpPr txBox="1"/>
          <p:nvPr/>
        </p:nvSpPr>
        <p:spPr>
          <a:xfrm>
            <a:off x="3439724" y="926608"/>
            <a:ext cx="52656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幸福的使者从天而降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693532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27 0 L -1.34714 0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25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 -1.85185E-6 L 0 0.1310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55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7036118" y="5597993"/>
            <a:ext cx="15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我想拉屡啦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015755" y="3079183"/>
            <a:ext cx="15043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我想吃奶啦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335466" y="5581060"/>
            <a:ext cx="13095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我睡着啦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38" y="1095156"/>
            <a:ext cx="2585917" cy="183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38" y="3627320"/>
            <a:ext cx="2603968" cy="183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9198" y="1088529"/>
            <a:ext cx="2929469" cy="43412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54" name="组合 53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7090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/>
          <p:cNvSpPr txBox="1"/>
          <p:nvPr/>
        </p:nvSpPr>
        <p:spPr>
          <a:xfrm>
            <a:off x="3842305" y="946369"/>
            <a:ext cx="5383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有很多话想对你说啊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192000" y="2036900"/>
            <a:ext cx="19267715" cy="3887780"/>
            <a:chOff x="-1436915" y="2036900"/>
            <a:chExt cx="19267715" cy="3887780"/>
          </a:xfrm>
        </p:grpSpPr>
        <p:sp>
          <p:nvSpPr>
            <p:cNvPr id="13" name="矩形 12"/>
            <p:cNvSpPr/>
            <p:nvPr/>
          </p:nvSpPr>
          <p:spPr>
            <a:xfrm rot="16200000">
              <a:off x="6253053" y="-5653068"/>
              <a:ext cx="3887780" cy="1926771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2063" y="2540790"/>
              <a:ext cx="4317917" cy="2880000"/>
            </a:xfrm>
            <a:prstGeom prst="roundRect">
              <a:avLst/>
            </a:prstGeom>
            <a:ln w="28575">
              <a:solidFill>
                <a:srgbClr val="FF7A00"/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918997" y="2540790"/>
              <a:ext cx="4324237" cy="2880000"/>
            </a:xfrm>
            <a:prstGeom prst="roundRect">
              <a:avLst/>
            </a:prstGeom>
            <a:ln w="28575">
              <a:solidFill>
                <a:srgbClr val="FF7A00"/>
              </a:solidFill>
            </a:ln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2593" y="2540790"/>
              <a:ext cx="4292724" cy="2880000"/>
            </a:xfrm>
            <a:prstGeom prst="roundRect">
              <a:avLst/>
            </a:prstGeom>
            <a:ln w="28575">
              <a:solidFill>
                <a:srgbClr val="FF7A00"/>
              </a:solidFill>
            </a:ln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7853" y="2540790"/>
              <a:ext cx="4311597" cy="2880000"/>
            </a:xfrm>
            <a:prstGeom prst="roundRect">
              <a:avLst/>
            </a:prstGeom>
            <a:ln w="28575">
              <a:solidFill>
                <a:srgbClr val="FF7A00"/>
              </a:solidFill>
            </a:ln>
          </p:spPr>
        </p:pic>
        <p:sp>
          <p:nvSpPr>
            <p:cNvPr id="7" name="矩形 6"/>
            <p:cNvSpPr/>
            <p:nvPr/>
          </p:nvSpPr>
          <p:spPr>
            <a:xfrm>
              <a:off x="-918997" y="2198914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-254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863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1752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2641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/>
            <p:cNvSpPr/>
            <p:nvPr/>
          </p:nvSpPr>
          <p:spPr>
            <a:xfrm>
              <a:off x="3530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419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5308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6197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7086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7975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矩形 76"/>
            <p:cNvSpPr/>
            <p:nvPr/>
          </p:nvSpPr>
          <p:spPr>
            <a:xfrm>
              <a:off x="8864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9753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10642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11531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2420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矩形 81"/>
            <p:cNvSpPr/>
            <p:nvPr/>
          </p:nvSpPr>
          <p:spPr>
            <a:xfrm>
              <a:off x="13309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4198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5087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5976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16865600" y="2197100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-918997" y="5597442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-254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863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矩形 90"/>
            <p:cNvSpPr/>
            <p:nvPr/>
          </p:nvSpPr>
          <p:spPr>
            <a:xfrm>
              <a:off x="1752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2641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矩形 92"/>
            <p:cNvSpPr/>
            <p:nvPr/>
          </p:nvSpPr>
          <p:spPr>
            <a:xfrm>
              <a:off x="3530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4419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5308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矩形 95"/>
            <p:cNvSpPr/>
            <p:nvPr/>
          </p:nvSpPr>
          <p:spPr>
            <a:xfrm>
              <a:off x="6197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7086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矩形 97"/>
            <p:cNvSpPr/>
            <p:nvPr/>
          </p:nvSpPr>
          <p:spPr>
            <a:xfrm>
              <a:off x="7975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矩形 98"/>
            <p:cNvSpPr/>
            <p:nvPr/>
          </p:nvSpPr>
          <p:spPr>
            <a:xfrm>
              <a:off x="8864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矩形 99"/>
            <p:cNvSpPr/>
            <p:nvPr/>
          </p:nvSpPr>
          <p:spPr>
            <a:xfrm>
              <a:off x="9753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0642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11531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02"/>
            <p:cNvSpPr/>
            <p:nvPr/>
          </p:nvSpPr>
          <p:spPr>
            <a:xfrm>
              <a:off x="12420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矩形 103"/>
            <p:cNvSpPr/>
            <p:nvPr/>
          </p:nvSpPr>
          <p:spPr>
            <a:xfrm>
              <a:off x="13309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14198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15087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矩形 106"/>
            <p:cNvSpPr/>
            <p:nvPr/>
          </p:nvSpPr>
          <p:spPr>
            <a:xfrm>
              <a:off x="15976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矩形 107"/>
            <p:cNvSpPr/>
            <p:nvPr/>
          </p:nvSpPr>
          <p:spPr>
            <a:xfrm>
              <a:off x="16865600" y="5595628"/>
              <a:ext cx="570654" cy="152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780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07407E-6 L -2.5776 -4.07407E-6 " pathEditMode="relative" rAng="0" ptsTypes="AA">
                                      <p:cBhvr>
                                        <p:cTn id="11" dur="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8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973" t="15704" r="30972" b="27257"/>
          <a:stretch/>
        </p:blipFill>
        <p:spPr>
          <a:xfrm>
            <a:off x="1416050" y="4572706"/>
            <a:ext cx="1377244" cy="1377244"/>
          </a:xfrm>
          <a:prstGeom prst="roundRect">
            <a:avLst>
              <a:gd name="adj" fmla="val 26886"/>
            </a:avLst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460" y="1537880"/>
            <a:ext cx="1947668" cy="25563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12315">
            <a:off x="7277209" y="1895942"/>
            <a:ext cx="3912294" cy="25274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3541" y="1878217"/>
            <a:ext cx="3624302" cy="242224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文本框 7"/>
          <p:cNvSpPr txBox="1"/>
          <p:nvPr/>
        </p:nvSpPr>
        <p:spPr>
          <a:xfrm>
            <a:off x="3709342" y="5261328"/>
            <a:ext cx="5383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来摆个酷一点的造型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677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7400" y="978388"/>
            <a:ext cx="6396088" cy="4260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文本框 3"/>
          <p:cNvSpPr txBox="1"/>
          <p:nvPr/>
        </p:nvSpPr>
        <p:spPr>
          <a:xfrm>
            <a:off x="3683284" y="5318581"/>
            <a:ext cx="5383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我睡着了不要打搅我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80410" y="5933870"/>
            <a:ext cx="885246" cy="891851"/>
            <a:chOff x="5322888" y="3829051"/>
            <a:chExt cx="2339975" cy="2357437"/>
          </a:xfrm>
          <a:solidFill>
            <a:schemeClr val="bg1"/>
          </a:solidFill>
        </p:grpSpPr>
        <p:sp>
          <p:nvSpPr>
            <p:cNvPr id="19" name="Freeform 126"/>
            <p:cNvSpPr>
              <a:spLocks/>
            </p:cNvSpPr>
            <p:nvPr/>
          </p:nvSpPr>
          <p:spPr bwMode="auto">
            <a:xfrm>
              <a:off x="6545263" y="4764088"/>
              <a:ext cx="930275" cy="1422400"/>
            </a:xfrm>
            <a:custGeom>
              <a:avLst/>
              <a:gdLst>
                <a:gd name="T0" fmla="*/ 234 w 439"/>
                <a:gd name="T1" fmla="*/ 589 h 670"/>
                <a:gd name="T2" fmla="*/ 406 w 439"/>
                <a:gd name="T3" fmla="*/ 237 h 670"/>
                <a:gd name="T4" fmla="*/ 132 w 439"/>
                <a:gd name="T5" fmla="*/ 143 h 670"/>
                <a:gd name="T6" fmla="*/ 134 w 439"/>
                <a:gd name="T7" fmla="*/ 500 h 670"/>
                <a:gd name="T8" fmla="*/ 54 w 439"/>
                <a:gd name="T9" fmla="*/ 629 h 670"/>
                <a:gd name="T10" fmla="*/ 234 w 439"/>
                <a:gd name="T11" fmla="*/ 589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9" h="670">
                  <a:moveTo>
                    <a:pt x="234" y="589"/>
                  </a:moveTo>
                  <a:cubicBezTo>
                    <a:pt x="288" y="488"/>
                    <a:pt x="439" y="368"/>
                    <a:pt x="406" y="237"/>
                  </a:cubicBezTo>
                  <a:cubicBezTo>
                    <a:pt x="378" y="125"/>
                    <a:pt x="200" y="0"/>
                    <a:pt x="132" y="143"/>
                  </a:cubicBezTo>
                  <a:cubicBezTo>
                    <a:pt x="53" y="306"/>
                    <a:pt x="291" y="369"/>
                    <a:pt x="134" y="500"/>
                  </a:cubicBezTo>
                  <a:cubicBezTo>
                    <a:pt x="87" y="540"/>
                    <a:pt x="0" y="564"/>
                    <a:pt x="54" y="629"/>
                  </a:cubicBezTo>
                  <a:cubicBezTo>
                    <a:pt x="89" y="670"/>
                    <a:pt x="194" y="663"/>
                    <a:pt x="234" y="5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7"/>
            <p:cNvSpPr>
              <a:spLocks/>
            </p:cNvSpPr>
            <p:nvPr/>
          </p:nvSpPr>
          <p:spPr bwMode="auto">
            <a:xfrm>
              <a:off x="5481638" y="4119563"/>
              <a:ext cx="892175" cy="1708150"/>
            </a:xfrm>
            <a:custGeom>
              <a:avLst/>
              <a:gdLst>
                <a:gd name="T0" fmla="*/ 331 w 421"/>
                <a:gd name="T1" fmla="*/ 102 h 804"/>
                <a:gd name="T2" fmla="*/ 42 w 421"/>
                <a:gd name="T3" fmla="*/ 167 h 804"/>
                <a:gd name="T4" fmla="*/ 51 w 421"/>
                <a:gd name="T5" fmla="*/ 464 h 804"/>
                <a:gd name="T6" fmla="*/ 342 w 421"/>
                <a:gd name="T7" fmla="*/ 647 h 804"/>
                <a:gd name="T8" fmla="*/ 281 w 421"/>
                <a:gd name="T9" fmla="*/ 311 h 804"/>
                <a:gd name="T10" fmla="*/ 331 w 421"/>
                <a:gd name="T11" fmla="*/ 102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1" h="804">
                  <a:moveTo>
                    <a:pt x="331" y="102"/>
                  </a:moveTo>
                  <a:cubicBezTo>
                    <a:pt x="273" y="0"/>
                    <a:pt x="125" y="6"/>
                    <a:pt x="42" y="167"/>
                  </a:cubicBezTo>
                  <a:cubicBezTo>
                    <a:pt x="0" y="249"/>
                    <a:pt x="13" y="380"/>
                    <a:pt x="51" y="464"/>
                  </a:cubicBezTo>
                  <a:cubicBezTo>
                    <a:pt x="94" y="563"/>
                    <a:pt x="225" y="804"/>
                    <a:pt x="342" y="647"/>
                  </a:cubicBezTo>
                  <a:cubicBezTo>
                    <a:pt x="421" y="542"/>
                    <a:pt x="148" y="477"/>
                    <a:pt x="281" y="311"/>
                  </a:cubicBezTo>
                  <a:cubicBezTo>
                    <a:pt x="329" y="253"/>
                    <a:pt x="401" y="226"/>
                    <a:pt x="331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28"/>
            <p:cNvSpPr>
              <a:spLocks noChangeArrowheads="1"/>
            </p:cNvSpPr>
            <p:nvPr/>
          </p:nvSpPr>
          <p:spPr bwMode="auto">
            <a:xfrm>
              <a:off x="7504113" y="5056188"/>
              <a:ext cx="158750" cy="1603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29"/>
            <p:cNvSpPr>
              <a:spLocks noChangeArrowheads="1"/>
            </p:cNvSpPr>
            <p:nvPr/>
          </p:nvSpPr>
          <p:spPr bwMode="auto">
            <a:xfrm>
              <a:off x="7375526" y="4826001"/>
              <a:ext cx="166688" cy="163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30"/>
            <p:cNvSpPr>
              <a:spLocks noChangeArrowheads="1"/>
            </p:cNvSpPr>
            <p:nvPr/>
          </p:nvSpPr>
          <p:spPr bwMode="auto">
            <a:xfrm>
              <a:off x="7132638" y="4638676"/>
              <a:ext cx="185738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31"/>
            <p:cNvSpPr>
              <a:spLocks noChangeArrowheads="1"/>
            </p:cNvSpPr>
            <p:nvPr/>
          </p:nvSpPr>
          <p:spPr bwMode="auto">
            <a:xfrm>
              <a:off x="6818313" y="4578351"/>
              <a:ext cx="204788" cy="2047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32"/>
            <p:cNvSpPr>
              <a:spLocks noChangeArrowheads="1"/>
            </p:cNvSpPr>
            <p:nvPr/>
          </p:nvSpPr>
          <p:spPr bwMode="auto">
            <a:xfrm>
              <a:off x="6478588" y="4681538"/>
              <a:ext cx="268288" cy="2698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3"/>
            <p:cNvSpPr>
              <a:spLocks/>
            </p:cNvSpPr>
            <p:nvPr/>
          </p:nvSpPr>
          <p:spPr bwMode="auto">
            <a:xfrm>
              <a:off x="5322888" y="4251326"/>
              <a:ext cx="171450" cy="173038"/>
            </a:xfrm>
            <a:custGeom>
              <a:avLst/>
              <a:gdLst>
                <a:gd name="T0" fmla="*/ 78 w 81"/>
                <a:gd name="T1" fmla="*/ 46 h 81"/>
                <a:gd name="T2" fmla="*/ 35 w 81"/>
                <a:gd name="T3" fmla="*/ 78 h 81"/>
                <a:gd name="T4" fmla="*/ 4 w 81"/>
                <a:gd name="T5" fmla="*/ 34 h 81"/>
                <a:gd name="T6" fmla="*/ 47 w 81"/>
                <a:gd name="T7" fmla="*/ 3 h 81"/>
                <a:gd name="T8" fmla="*/ 78 w 81"/>
                <a:gd name="T9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1">
                  <a:moveTo>
                    <a:pt x="78" y="46"/>
                  </a:moveTo>
                  <a:cubicBezTo>
                    <a:pt x="75" y="67"/>
                    <a:pt x="55" y="81"/>
                    <a:pt x="35" y="78"/>
                  </a:cubicBezTo>
                  <a:cubicBezTo>
                    <a:pt x="14" y="74"/>
                    <a:pt x="0" y="55"/>
                    <a:pt x="4" y="34"/>
                  </a:cubicBezTo>
                  <a:cubicBezTo>
                    <a:pt x="7" y="14"/>
                    <a:pt x="26" y="0"/>
                    <a:pt x="47" y="3"/>
                  </a:cubicBezTo>
                  <a:cubicBezTo>
                    <a:pt x="67" y="6"/>
                    <a:pt x="81" y="26"/>
                    <a:pt x="78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5456238" y="3978276"/>
              <a:ext cx="177800" cy="177800"/>
            </a:xfrm>
            <a:custGeom>
              <a:avLst/>
              <a:gdLst>
                <a:gd name="T0" fmla="*/ 81 w 84"/>
                <a:gd name="T1" fmla="*/ 48 h 84"/>
                <a:gd name="T2" fmla="*/ 36 w 84"/>
                <a:gd name="T3" fmla="*/ 80 h 84"/>
                <a:gd name="T4" fmla="*/ 4 w 84"/>
                <a:gd name="T5" fmla="*/ 36 h 84"/>
                <a:gd name="T6" fmla="*/ 48 w 84"/>
                <a:gd name="T7" fmla="*/ 3 h 84"/>
                <a:gd name="T8" fmla="*/ 81 w 84"/>
                <a:gd name="T9" fmla="*/ 4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81" y="48"/>
                  </a:moveTo>
                  <a:cubicBezTo>
                    <a:pt x="77" y="69"/>
                    <a:pt x="57" y="84"/>
                    <a:pt x="36" y="80"/>
                  </a:cubicBezTo>
                  <a:cubicBezTo>
                    <a:pt x="15" y="77"/>
                    <a:pt x="0" y="57"/>
                    <a:pt x="4" y="36"/>
                  </a:cubicBezTo>
                  <a:cubicBezTo>
                    <a:pt x="7" y="14"/>
                    <a:pt x="27" y="0"/>
                    <a:pt x="48" y="3"/>
                  </a:cubicBezTo>
                  <a:cubicBezTo>
                    <a:pt x="70" y="7"/>
                    <a:pt x="84" y="27"/>
                    <a:pt x="81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5703888" y="3829051"/>
              <a:ext cx="200025" cy="201613"/>
            </a:xfrm>
            <a:custGeom>
              <a:avLst/>
              <a:gdLst>
                <a:gd name="T0" fmla="*/ 90 w 94"/>
                <a:gd name="T1" fmla="*/ 54 h 95"/>
                <a:gd name="T2" fmla="*/ 40 w 94"/>
                <a:gd name="T3" fmla="*/ 91 h 95"/>
                <a:gd name="T4" fmla="*/ 4 w 94"/>
                <a:gd name="T5" fmla="*/ 40 h 95"/>
                <a:gd name="T6" fmla="*/ 54 w 94"/>
                <a:gd name="T7" fmla="*/ 4 h 95"/>
                <a:gd name="T8" fmla="*/ 90 w 9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5">
                  <a:moveTo>
                    <a:pt x="90" y="54"/>
                  </a:moveTo>
                  <a:cubicBezTo>
                    <a:pt x="87" y="78"/>
                    <a:pt x="64" y="95"/>
                    <a:pt x="40" y="91"/>
                  </a:cubicBezTo>
                  <a:cubicBezTo>
                    <a:pt x="16" y="87"/>
                    <a:pt x="0" y="64"/>
                    <a:pt x="4" y="40"/>
                  </a:cubicBezTo>
                  <a:cubicBezTo>
                    <a:pt x="8" y="16"/>
                    <a:pt x="30" y="0"/>
                    <a:pt x="54" y="4"/>
                  </a:cubicBezTo>
                  <a:cubicBezTo>
                    <a:pt x="78" y="8"/>
                    <a:pt x="94" y="30"/>
                    <a:pt x="90" y="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5994401" y="3833813"/>
              <a:ext cx="220663" cy="219075"/>
            </a:xfrm>
            <a:custGeom>
              <a:avLst/>
              <a:gdLst>
                <a:gd name="T0" fmla="*/ 100 w 104"/>
                <a:gd name="T1" fmla="*/ 59 h 103"/>
                <a:gd name="T2" fmla="*/ 44 w 104"/>
                <a:gd name="T3" fmla="*/ 99 h 103"/>
                <a:gd name="T4" fmla="*/ 5 w 104"/>
                <a:gd name="T5" fmla="*/ 44 h 103"/>
                <a:gd name="T6" fmla="*/ 60 w 104"/>
                <a:gd name="T7" fmla="*/ 4 h 103"/>
                <a:gd name="T8" fmla="*/ 100 w 104"/>
                <a:gd name="T9" fmla="*/ 5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3">
                  <a:moveTo>
                    <a:pt x="100" y="59"/>
                  </a:moveTo>
                  <a:cubicBezTo>
                    <a:pt x="95" y="85"/>
                    <a:pt x="71" y="103"/>
                    <a:pt x="44" y="99"/>
                  </a:cubicBezTo>
                  <a:cubicBezTo>
                    <a:pt x="18" y="95"/>
                    <a:pt x="0" y="70"/>
                    <a:pt x="5" y="44"/>
                  </a:cubicBezTo>
                  <a:cubicBezTo>
                    <a:pt x="9" y="17"/>
                    <a:pt x="34" y="0"/>
                    <a:pt x="60" y="4"/>
                  </a:cubicBezTo>
                  <a:cubicBezTo>
                    <a:pt x="86" y="8"/>
                    <a:pt x="104" y="33"/>
                    <a:pt x="10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6254751" y="3971926"/>
              <a:ext cx="290513" cy="288925"/>
            </a:xfrm>
            <a:custGeom>
              <a:avLst/>
              <a:gdLst>
                <a:gd name="T0" fmla="*/ 131 w 137"/>
                <a:gd name="T1" fmla="*/ 78 h 136"/>
                <a:gd name="T2" fmla="*/ 58 w 137"/>
                <a:gd name="T3" fmla="*/ 131 h 136"/>
                <a:gd name="T4" fmla="*/ 6 w 137"/>
                <a:gd name="T5" fmla="*/ 58 h 136"/>
                <a:gd name="T6" fmla="*/ 78 w 137"/>
                <a:gd name="T7" fmla="*/ 5 h 136"/>
                <a:gd name="T8" fmla="*/ 131 w 137"/>
                <a:gd name="T9" fmla="*/ 7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36">
                  <a:moveTo>
                    <a:pt x="131" y="78"/>
                  </a:moveTo>
                  <a:cubicBezTo>
                    <a:pt x="126" y="113"/>
                    <a:pt x="93" y="136"/>
                    <a:pt x="58" y="131"/>
                  </a:cubicBezTo>
                  <a:cubicBezTo>
                    <a:pt x="24" y="125"/>
                    <a:pt x="0" y="93"/>
                    <a:pt x="6" y="58"/>
                  </a:cubicBezTo>
                  <a:cubicBezTo>
                    <a:pt x="11" y="23"/>
                    <a:pt x="44" y="0"/>
                    <a:pt x="78" y="5"/>
                  </a:cubicBezTo>
                  <a:cubicBezTo>
                    <a:pt x="113" y="11"/>
                    <a:pt x="137" y="44"/>
                    <a:pt x="131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38494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594" y="1242708"/>
            <a:ext cx="5524018" cy="36826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文本框 2"/>
          <p:cNvSpPr txBox="1"/>
          <p:nvPr/>
        </p:nvSpPr>
        <p:spPr>
          <a:xfrm>
            <a:off x="3823966" y="5318581"/>
            <a:ext cx="53833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FFFF00"/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我爱洗澡好多泡泡</a:t>
            </a:r>
            <a:endParaRPr lang="zh-CN" altLang="en-US" sz="5400" dirty="0">
              <a:solidFill>
                <a:srgbClr val="FFFF00"/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183815" y="5899455"/>
            <a:ext cx="1008184" cy="958544"/>
            <a:chOff x="-282576" y="2257426"/>
            <a:chExt cx="2708276" cy="2574925"/>
          </a:xfrm>
        </p:grpSpPr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-282576" y="3059113"/>
              <a:ext cx="674688" cy="484188"/>
            </a:xfrm>
            <a:custGeom>
              <a:avLst/>
              <a:gdLst>
                <a:gd name="T0" fmla="*/ 248 w 425"/>
                <a:gd name="T1" fmla="*/ 226 h 305"/>
                <a:gd name="T2" fmla="*/ 174 w 425"/>
                <a:gd name="T3" fmla="*/ 107 h 305"/>
                <a:gd name="T4" fmla="*/ 0 w 425"/>
                <a:gd name="T5" fmla="*/ 107 h 305"/>
                <a:gd name="T6" fmla="*/ 0 w 425"/>
                <a:gd name="T7" fmla="*/ 0 h 305"/>
                <a:gd name="T8" fmla="*/ 234 w 425"/>
                <a:gd name="T9" fmla="*/ 0 h 305"/>
                <a:gd name="T10" fmla="*/ 425 w 425"/>
                <a:gd name="T11" fmla="*/ 305 h 305"/>
                <a:gd name="T12" fmla="*/ 248 w 425"/>
                <a:gd name="T13" fmla="*/ 22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305">
                  <a:moveTo>
                    <a:pt x="248" y="226"/>
                  </a:moveTo>
                  <a:lnTo>
                    <a:pt x="174" y="107"/>
                  </a:lnTo>
                  <a:lnTo>
                    <a:pt x="0" y="107"/>
                  </a:lnTo>
                  <a:lnTo>
                    <a:pt x="0" y="0"/>
                  </a:lnTo>
                  <a:lnTo>
                    <a:pt x="234" y="0"/>
                  </a:lnTo>
                  <a:lnTo>
                    <a:pt x="425" y="305"/>
                  </a:lnTo>
                  <a:lnTo>
                    <a:pt x="248" y="226"/>
                  </a:lnTo>
                  <a:close/>
                </a:path>
              </a:pathLst>
            </a:custGeom>
            <a:solidFill>
              <a:srgbClr val="E6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1249362" y="2403476"/>
              <a:ext cx="1016000" cy="1014413"/>
            </a:xfrm>
            <a:custGeom>
              <a:avLst/>
              <a:gdLst>
                <a:gd name="T0" fmla="*/ 598 w 598"/>
                <a:gd name="T1" fmla="*/ 249 h 595"/>
                <a:gd name="T2" fmla="*/ 343 w 598"/>
                <a:gd name="T3" fmla="*/ 0 h 595"/>
                <a:gd name="T4" fmla="*/ 0 w 598"/>
                <a:gd name="T5" fmla="*/ 595 h 595"/>
                <a:gd name="T6" fmla="*/ 598 w 598"/>
                <a:gd name="T7" fmla="*/ 2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8" h="595">
                  <a:moveTo>
                    <a:pt x="598" y="249"/>
                  </a:moveTo>
                  <a:cubicBezTo>
                    <a:pt x="537" y="145"/>
                    <a:pt x="449" y="59"/>
                    <a:pt x="343" y="0"/>
                  </a:cubicBezTo>
                  <a:cubicBezTo>
                    <a:pt x="0" y="595"/>
                    <a:pt x="0" y="595"/>
                    <a:pt x="0" y="595"/>
                  </a:cubicBezTo>
                  <a:lnTo>
                    <a:pt x="598" y="249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249362" y="2827338"/>
              <a:ext cx="1176338" cy="590550"/>
            </a:xfrm>
            <a:custGeom>
              <a:avLst/>
              <a:gdLst>
                <a:gd name="T0" fmla="*/ 692 w 692"/>
                <a:gd name="T1" fmla="*/ 346 h 346"/>
                <a:gd name="T2" fmla="*/ 692 w 692"/>
                <a:gd name="T3" fmla="*/ 346 h 346"/>
                <a:gd name="T4" fmla="*/ 598 w 692"/>
                <a:gd name="T5" fmla="*/ 0 h 346"/>
                <a:gd name="T6" fmla="*/ 0 w 692"/>
                <a:gd name="T7" fmla="*/ 346 h 346"/>
                <a:gd name="T8" fmla="*/ 692 w 692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346">
                  <a:moveTo>
                    <a:pt x="692" y="346"/>
                  </a:moveTo>
                  <a:cubicBezTo>
                    <a:pt x="692" y="346"/>
                    <a:pt x="692" y="346"/>
                    <a:pt x="692" y="346"/>
                  </a:cubicBezTo>
                  <a:cubicBezTo>
                    <a:pt x="692" y="220"/>
                    <a:pt x="658" y="101"/>
                    <a:pt x="598" y="0"/>
                  </a:cubicBezTo>
                  <a:cubicBezTo>
                    <a:pt x="0" y="346"/>
                    <a:pt x="0" y="346"/>
                    <a:pt x="0" y="346"/>
                  </a:cubicBezTo>
                  <a:lnTo>
                    <a:pt x="692" y="346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1249362" y="2257426"/>
              <a:ext cx="582613" cy="1160463"/>
            </a:xfrm>
            <a:custGeom>
              <a:avLst/>
              <a:gdLst>
                <a:gd name="T0" fmla="*/ 343 w 343"/>
                <a:gd name="T1" fmla="*/ 86 h 681"/>
                <a:gd name="T2" fmla="*/ 12 w 343"/>
                <a:gd name="T3" fmla="*/ 0 h 681"/>
                <a:gd name="T4" fmla="*/ 0 w 343"/>
                <a:gd name="T5" fmla="*/ 0 h 681"/>
                <a:gd name="T6" fmla="*/ 0 w 343"/>
                <a:gd name="T7" fmla="*/ 681 h 681"/>
                <a:gd name="T8" fmla="*/ 343 w 343"/>
                <a:gd name="T9" fmla="*/ 86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681">
                  <a:moveTo>
                    <a:pt x="343" y="86"/>
                  </a:moveTo>
                  <a:cubicBezTo>
                    <a:pt x="245" y="31"/>
                    <a:pt x="132" y="0"/>
                    <a:pt x="12" y="0"/>
                  </a:cubicBezTo>
                  <a:cubicBezTo>
                    <a:pt x="8" y="0"/>
                    <a:pt x="4" y="0"/>
                    <a:pt x="0" y="0"/>
                  </a:cubicBezTo>
                  <a:cubicBezTo>
                    <a:pt x="0" y="681"/>
                    <a:pt x="0" y="681"/>
                    <a:pt x="0" y="681"/>
                  </a:cubicBezTo>
                  <a:lnTo>
                    <a:pt x="343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11124" y="3417888"/>
              <a:ext cx="2314576" cy="1158875"/>
            </a:xfrm>
            <a:custGeom>
              <a:avLst/>
              <a:gdLst>
                <a:gd name="T0" fmla="*/ 669 w 1361"/>
                <a:gd name="T1" fmla="*/ 0 h 680"/>
                <a:gd name="T2" fmla="*/ 0 w 1361"/>
                <a:gd name="T3" fmla="*/ 0 h 680"/>
                <a:gd name="T4" fmla="*/ 681 w 1361"/>
                <a:gd name="T5" fmla="*/ 680 h 680"/>
                <a:gd name="T6" fmla="*/ 1361 w 1361"/>
                <a:gd name="T7" fmla="*/ 0 h 680"/>
                <a:gd name="T8" fmla="*/ 669 w 1361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1" h="680">
                  <a:moveTo>
                    <a:pt x="66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76"/>
                    <a:pt x="305" y="680"/>
                    <a:pt x="681" y="680"/>
                  </a:cubicBezTo>
                  <a:cubicBezTo>
                    <a:pt x="1057" y="680"/>
                    <a:pt x="1361" y="376"/>
                    <a:pt x="1361" y="0"/>
                  </a:cubicBezTo>
                  <a:lnTo>
                    <a:pt x="6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2"/>
            <p:cNvSpPr>
              <a:spLocks noChangeArrowheads="1"/>
            </p:cNvSpPr>
            <p:nvPr/>
          </p:nvSpPr>
          <p:spPr bwMode="auto">
            <a:xfrm>
              <a:off x="2714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3"/>
            <p:cNvSpPr>
              <a:spLocks noChangeArrowheads="1"/>
            </p:cNvSpPr>
            <p:nvPr/>
          </p:nvSpPr>
          <p:spPr bwMode="auto">
            <a:xfrm>
              <a:off x="487362" y="4259263"/>
              <a:ext cx="357188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1477962" y="4043363"/>
              <a:ext cx="787400" cy="788988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5"/>
            <p:cNvSpPr>
              <a:spLocks noChangeArrowheads="1"/>
            </p:cNvSpPr>
            <p:nvPr/>
          </p:nvSpPr>
          <p:spPr bwMode="auto">
            <a:xfrm>
              <a:off x="1693862" y="4259263"/>
              <a:ext cx="355600" cy="3571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4508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</TotalTime>
  <Words>171</Words>
  <Application>Microsoft Office PowerPoint</Application>
  <PresentationFormat>宽屏</PresentationFormat>
  <Paragraphs>42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等线</vt:lpstr>
      <vt:lpstr>等线 Light</vt:lpstr>
      <vt:lpstr>方正卡通简体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182</cp:revision>
  <dcterms:created xsi:type="dcterms:W3CDTF">2016-03-07T04:38:53Z</dcterms:created>
  <dcterms:modified xsi:type="dcterms:W3CDTF">2016-09-25T14:05:44Z</dcterms:modified>
</cp:coreProperties>
</file>